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58F1-FE9C-4C89-A367-882E4C74321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259E1-8640-4FA3-B9E1-390EC6AFF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00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E15A5-5F94-4A5B-8839-8C5F68935491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9A44-B2DC-48A5-BBE5-08835DEF8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32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Великая Отечественная Война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87484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68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57" y="908720"/>
            <a:ext cx="3528392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одном из переходов под </a:t>
            </a:r>
            <a:r>
              <a:rPr lang="ru-RU" dirty="0"/>
              <a:t>городом </a:t>
            </a:r>
            <a:r>
              <a:rPr lang="ru-RU" dirty="0" smtClean="0"/>
              <a:t>Ригой пуля </a:t>
            </a:r>
            <a:r>
              <a:rPr lang="ru-RU" dirty="0"/>
              <a:t>вражеского снайпера попала ему в левое </a:t>
            </a:r>
            <a:r>
              <a:rPr lang="ru-RU" dirty="0" smtClean="0"/>
              <a:t>ухо. Но это, как говорит фронтовик, была «пустяковая рана»: перевязали, перебинтовали и пошел гвардии сержант дальше ухабистыми   дорогами войны.</a:t>
            </a:r>
          </a:p>
          <a:p>
            <a:r>
              <a:rPr lang="ru-RU" dirty="0"/>
              <a:t> </a:t>
            </a:r>
            <a:r>
              <a:rPr lang="ru-RU" dirty="0" smtClean="0"/>
              <a:t>…В середине августа 1944 года во время освобождения Прибалтики гвардии сержант </a:t>
            </a:r>
            <a:r>
              <a:rPr lang="ru-RU" dirty="0" err="1" smtClean="0"/>
              <a:t>Соломатов</a:t>
            </a:r>
            <a:r>
              <a:rPr lang="ru-RU" dirty="0" smtClean="0"/>
              <a:t> С.Е. был ранен снова. На этот раз рана оказалась очень серьёзной: фашистская пуля попала солдату в спину. Заключение медицинской комиссии было единогласным: «К строевой не годен». Так в декабре 1944 года закончилась война для Сергея Егоровича </a:t>
            </a:r>
            <a:r>
              <a:rPr lang="ru-RU" dirty="0" err="1" smtClean="0"/>
              <a:t>Соломатова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Ушли, в прошлое дороги войны, которыми прошел наш земляк, простой русский солдат, из деревни </a:t>
            </a:r>
            <a:r>
              <a:rPr lang="ru-RU" dirty="0" err="1" smtClean="0"/>
              <a:t>Тигино</a:t>
            </a:r>
            <a:r>
              <a:rPr lang="ru-RU" dirty="0" smtClean="0"/>
              <a:t>. Глубокий неизгладимый след оставила война в сердцах и памяти наших людей и до сих пор она дает о себе знать ранами фронтовиков, которые живут среди нас и говорят нам: «Боритесь за мир, будьте бдительны, не допустите новой войны, той трагедии, которая пришла на нашу землю в июне 1941 года…» Память о </a:t>
            </a:r>
            <a:r>
              <a:rPr lang="ru-RU" dirty="0" err="1" smtClean="0"/>
              <a:t>Соломатове</a:t>
            </a:r>
            <a:r>
              <a:rPr lang="ru-RU" dirty="0" smtClean="0"/>
              <a:t> Сергее живет и будет жить вечно.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648072"/>
          </a:xfrm>
        </p:spPr>
        <p:txBody>
          <a:bodyPr/>
          <a:lstStyle/>
          <a:p>
            <a:r>
              <a:rPr lang="ru-RU" dirty="0" smtClean="0"/>
              <a:t>Дорогами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831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3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Куда б ни шёл, ни ехал ты, </a:t>
            </a:r>
          </a:p>
          <a:p>
            <a:r>
              <a:rPr lang="ru-RU" dirty="0"/>
              <a:t>Но здесь остановись, </a:t>
            </a:r>
          </a:p>
          <a:p>
            <a:r>
              <a:rPr lang="ru-RU" dirty="0"/>
              <a:t>Могиле этой дорогой </a:t>
            </a:r>
          </a:p>
          <a:p>
            <a:r>
              <a:rPr lang="ru-RU" dirty="0"/>
              <a:t>Всем сердцем поклонись. </a:t>
            </a:r>
          </a:p>
          <a:p>
            <a:r>
              <a:rPr lang="ru-RU" dirty="0"/>
              <a:t>Кто б ни был ты — рыбак,</a:t>
            </a:r>
          </a:p>
          <a:p>
            <a:r>
              <a:rPr lang="ru-RU" dirty="0"/>
              <a:t>шахтёр,</a:t>
            </a:r>
          </a:p>
          <a:p>
            <a:r>
              <a:rPr lang="ru-RU" dirty="0"/>
              <a:t>Учёный иль пастух, — </a:t>
            </a:r>
          </a:p>
          <a:p>
            <a:r>
              <a:rPr lang="ru-RU" dirty="0"/>
              <a:t>Навек запомни: здесь лежит </a:t>
            </a:r>
          </a:p>
          <a:p>
            <a:r>
              <a:rPr lang="ru-RU" dirty="0"/>
              <a:t>Твой самый лучший друг. </a:t>
            </a:r>
          </a:p>
          <a:p>
            <a:r>
              <a:rPr lang="ru-RU" dirty="0"/>
              <a:t>И для тебя, и для меня </a:t>
            </a:r>
          </a:p>
          <a:p>
            <a:r>
              <a:rPr lang="ru-RU" dirty="0"/>
              <a:t>Он сделал все, что мог: </a:t>
            </a:r>
          </a:p>
          <a:p>
            <a:r>
              <a:rPr lang="ru-RU" dirty="0"/>
              <a:t>Себя в бою не пожалел, </a:t>
            </a:r>
          </a:p>
          <a:p>
            <a:r>
              <a:rPr lang="ru-RU" dirty="0"/>
              <a:t>А Родину сберёг.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432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80512" cy="66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915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334" b="77336"/>
          <a:stretch/>
        </p:blipFill>
        <p:spPr>
          <a:xfrm>
            <a:off x="323528" y="1844824"/>
            <a:ext cx="3124892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000240"/>
            <a:ext cx="4618856" cy="407196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/>
              <a:t>Я </a:t>
            </a:r>
            <a:r>
              <a:rPr lang="ru-RU" b="1" dirty="0" err="1" smtClean="0"/>
              <a:t>Растворова</a:t>
            </a:r>
            <a:r>
              <a:rPr lang="ru-RU" b="1" dirty="0" smtClean="0"/>
              <a:t> Полина хочу рассказать о своем прадедушке который участвовал в Великой Отечественной Войне (1941-1945).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421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Соломатов</a:t>
            </a:r>
            <a:r>
              <a:rPr lang="ru-RU" dirty="0" smtClean="0"/>
              <a:t> Сергей Егорович родился 16 октября 1924 года, умер 14 января 1993 года. Сергей Егорович  родился и вырос в деревне </a:t>
            </a:r>
            <a:r>
              <a:rPr lang="ru-RU" dirty="0" err="1" smtClean="0"/>
              <a:t>Тигино</a:t>
            </a:r>
            <a:r>
              <a:rPr lang="ru-RU" dirty="0" smtClean="0"/>
              <a:t>. Его мать зовут </a:t>
            </a:r>
            <a:r>
              <a:rPr lang="ru-RU" dirty="0" err="1" smtClean="0"/>
              <a:t>Соломатова</a:t>
            </a:r>
            <a:r>
              <a:rPr lang="ru-RU" dirty="0" smtClean="0"/>
              <a:t> Евдокия Сергеевна. Здесь он бегал босоногим мальчишкой, здесь закончил школу и начал трудиться в колхозе. Но тяжелые испытания легли на плечи нашего народа-началась война.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41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Соломатов</a:t>
            </a:r>
            <a:r>
              <a:rPr lang="ru-RU" dirty="0" smtClean="0"/>
              <a:t> в октябре 1941 года был призван на фронт. Тяжело было расставаться с родными, близкими, со своей деревней, но долг требовал быть там, где решалась судьба Отчизны. После прохождения курса «молодого бойца» в городе Канске, рядовой </a:t>
            </a:r>
            <a:r>
              <a:rPr lang="ru-RU" dirty="0" err="1" smtClean="0"/>
              <a:t>Соломатов</a:t>
            </a:r>
            <a:r>
              <a:rPr lang="ru-RU" dirty="0" smtClean="0"/>
              <a:t> был отправлен на Карело-Финский фронт. Здесь, с середины декабря 1941 года, началась его боевая биография.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23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Первое ранение рядовой </a:t>
            </a:r>
            <a:r>
              <a:rPr lang="ru-RU" dirty="0" err="1" smtClean="0"/>
              <a:t>Соломатов</a:t>
            </a:r>
            <a:r>
              <a:rPr lang="ru-RU" dirty="0" smtClean="0"/>
              <a:t> С.Е. получил в бою у реки Волхов. Служил он тогда в отдельном пехотном лыжном батальоне. Нашим войскам был дан приказ идти в наступление. Враг отчаянно сопротивлялся пытался подавать готовившиеся наступление мощной массированной артподготовкой. Но все же, несмотря на ураганный огонь, Красная Армия пошла в наступление.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5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«Кто не видел этого, вряд ли сможет представить такую жуткую картину «, - вспоминает ветеран,  - «Казалось, небо смешалось с землёй, вокруг взрывы снарядов, свист пуль и в этой «мясорубке»  надо было встать и пойти»…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53" y="4293096"/>
            <a:ext cx="84969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13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…И Сергей </a:t>
            </a:r>
            <a:r>
              <a:rPr lang="ru-RU" sz="4000" dirty="0" err="1" smtClean="0"/>
              <a:t>Соломатов</a:t>
            </a:r>
            <a:r>
              <a:rPr lang="ru-RU" sz="4000" dirty="0" smtClean="0"/>
              <a:t> вместе с товарищами, переборов чувство страха встал и пошёл. Но здесь первый раз не повезло фронтовику.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767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30" y="1988840"/>
            <a:ext cx="7408333" cy="3450696"/>
          </a:xfrm>
        </p:spPr>
        <p:txBody>
          <a:bodyPr/>
          <a:lstStyle/>
          <a:p>
            <a:r>
              <a:rPr lang="ru-RU" dirty="0" smtClean="0"/>
              <a:t>…Полгода пробыл боец в, медсанбате, а после выздоровления,  в июле 1942 года, вернулся на ф р о н т. Теперь он воевал в 120-й танковой роте, участвовал в освобождении Ленинграда из блокады.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Дорогами войны.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933674" cy="24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26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многих наступлениях и прорывах бывал наш земляк .Но все же в одном из боев опять не повезло Сергею </a:t>
            </a:r>
            <a:r>
              <a:rPr lang="ru-RU" dirty="0" err="1" smtClean="0"/>
              <a:t>Соломатову</a:t>
            </a:r>
            <a:r>
              <a:rPr lang="ru-RU" dirty="0" smtClean="0"/>
              <a:t>: он был ранен осколком в грудь и руку. Снова медсанбат, а затем, через месяц, снова фронт.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Дорогами войны.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8969"/>
            <a:ext cx="8856984" cy="19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70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630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Великая Отечественная Война</vt:lpstr>
      <vt:lpstr>Я Растворова Полина хочу рассказать о своем прадедушке который участвовал в Великой Отечественной Войне (1941-1945).    </vt:lpstr>
      <vt:lpstr>Дорогами войны.</vt:lpstr>
      <vt:lpstr>Дорогами войны</vt:lpstr>
      <vt:lpstr>Дорогами войны.</vt:lpstr>
      <vt:lpstr>Дорогами войны.</vt:lpstr>
      <vt:lpstr>Дорогами войны. </vt:lpstr>
      <vt:lpstr>Дорогами войны.</vt:lpstr>
      <vt:lpstr>Дорогами войны.</vt:lpstr>
      <vt:lpstr>Дорогами войны.</vt:lpstr>
      <vt:lpstr>Стихотворение.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Uzer</dc:creator>
  <cp:lastModifiedBy>школа</cp:lastModifiedBy>
  <cp:revision>20</cp:revision>
  <dcterms:created xsi:type="dcterms:W3CDTF">2019-04-07T05:47:09Z</dcterms:created>
  <dcterms:modified xsi:type="dcterms:W3CDTF">2001-12-31T21:03:12Z</dcterms:modified>
</cp:coreProperties>
</file>