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tags/tag3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tags/tag4.xml" ContentType="application/vnd.openxmlformats-officedocument.presentationml.tags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3"/>
  </p:notesMasterIdLst>
  <p:sldIdLst>
    <p:sldId id="408" r:id="rId2"/>
    <p:sldId id="405" r:id="rId3"/>
    <p:sldId id="406" r:id="rId4"/>
    <p:sldId id="407" r:id="rId5"/>
    <p:sldId id="409" r:id="rId6"/>
    <p:sldId id="410" r:id="rId7"/>
    <p:sldId id="411" r:id="rId8"/>
    <p:sldId id="412" r:id="rId9"/>
    <p:sldId id="413" r:id="rId10"/>
    <p:sldId id="414" r:id="rId11"/>
    <p:sldId id="415" r:id="rId12"/>
    <p:sldId id="416" r:id="rId13"/>
    <p:sldId id="417" r:id="rId14"/>
    <p:sldId id="418" r:id="rId15"/>
    <p:sldId id="419" r:id="rId16"/>
    <p:sldId id="420" r:id="rId17"/>
    <p:sldId id="421" r:id="rId18"/>
    <p:sldId id="422" r:id="rId19"/>
    <p:sldId id="423" r:id="rId20"/>
    <p:sldId id="424" r:id="rId21"/>
    <p:sldId id="425" r:id="rId22"/>
    <p:sldId id="426" r:id="rId23"/>
    <p:sldId id="427" r:id="rId24"/>
    <p:sldId id="428" r:id="rId25"/>
    <p:sldId id="429" r:id="rId26"/>
    <p:sldId id="430" r:id="rId27"/>
    <p:sldId id="431" r:id="rId28"/>
    <p:sldId id="432" r:id="rId29"/>
    <p:sldId id="433" r:id="rId30"/>
    <p:sldId id="434" r:id="rId31"/>
    <p:sldId id="435" r:id="rId32"/>
    <p:sldId id="436" r:id="rId33"/>
    <p:sldId id="437" r:id="rId34"/>
    <p:sldId id="438" r:id="rId35"/>
    <p:sldId id="439" r:id="rId36"/>
    <p:sldId id="440" r:id="rId37"/>
    <p:sldId id="441" r:id="rId38"/>
    <p:sldId id="442" r:id="rId39"/>
    <p:sldId id="443" r:id="rId40"/>
    <p:sldId id="444" r:id="rId41"/>
    <p:sldId id="445" r:id="rId42"/>
    <p:sldId id="446" r:id="rId43"/>
    <p:sldId id="447" r:id="rId44"/>
    <p:sldId id="448" r:id="rId45"/>
    <p:sldId id="449" r:id="rId46"/>
    <p:sldId id="450" r:id="rId47"/>
    <p:sldId id="451" r:id="rId48"/>
    <p:sldId id="452" r:id="rId49"/>
    <p:sldId id="453" r:id="rId50"/>
    <p:sldId id="454" r:id="rId51"/>
    <p:sldId id="455" r:id="rId52"/>
    <p:sldId id="456" r:id="rId53"/>
    <p:sldId id="457" r:id="rId54"/>
    <p:sldId id="458" r:id="rId55"/>
    <p:sldId id="459" r:id="rId56"/>
    <p:sldId id="460" r:id="rId57"/>
    <p:sldId id="461" r:id="rId58"/>
    <p:sldId id="462" r:id="rId59"/>
    <p:sldId id="463" r:id="rId60"/>
    <p:sldId id="464" r:id="rId61"/>
    <p:sldId id="465" r:id="rId62"/>
    <p:sldId id="466" r:id="rId63"/>
    <p:sldId id="467" r:id="rId64"/>
    <p:sldId id="468" r:id="rId65"/>
    <p:sldId id="469" r:id="rId66"/>
    <p:sldId id="470" r:id="rId67"/>
    <p:sldId id="471" r:id="rId68"/>
    <p:sldId id="472" r:id="rId69"/>
    <p:sldId id="473" r:id="rId70"/>
    <p:sldId id="474" r:id="rId71"/>
    <p:sldId id="475" r:id="rId72"/>
    <p:sldId id="476" r:id="rId73"/>
    <p:sldId id="477" r:id="rId74"/>
    <p:sldId id="478" r:id="rId75"/>
    <p:sldId id="479" r:id="rId76"/>
    <p:sldId id="480" r:id="rId77"/>
    <p:sldId id="481" r:id="rId78"/>
    <p:sldId id="482" r:id="rId79"/>
    <p:sldId id="483" r:id="rId80"/>
    <p:sldId id="484" r:id="rId81"/>
    <p:sldId id="485" r:id="rId82"/>
    <p:sldId id="486" r:id="rId83"/>
    <p:sldId id="487" r:id="rId84"/>
    <p:sldId id="488" r:id="rId85"/>
    <p:sldId id="489" r:id="rId86"/>
    <p:sldId id="490" r:id="rId87"/>
    <p:sldId id="491" r:id="rId88"/>
    <p:sldId id="492" r:id="rId89"/>
    <p:sldId id="493" r:id="rId90"/>
    <p:sldId id="494" r:id="rId91"/>
    <p:sldId id="495" r:id="rId9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04"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56" autoAdjust="0"/>
    <p:restoredTop sz="94718" autoAdjust="0"/>
  </p:normalViewPr>
  <p:slideViewPr>
    <p:cSldViewPr>
      <p:cViewPr>
        <p:scale>
          <a:sx n="73" d="100"/>
          <a:sy n="73" d="100"/>
        </p:scale>
        <p:origin x="-1278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B584E-CE57-4C23-9FF7-E3D77E4D9832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C411B-0FB8-4CF6-B2FA-81818D2234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8710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22607F-1B64-4283-9A53-78DEF0C4D819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693261-237C-461D-A177-4ADC45242F4B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52971C-1B72-4969-AC56-4DCB6FFDD441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606005-2207-4FBC-A224-45A282DF6F72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7A387C-7510-43D0-A429-D4EB8D4BE4A0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DFD1FC-3C3B-4316-9186-7B20F286C4C4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B375C7-F414-4340-AA95-1FA194BFA12E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EBCC55-DB44-4C1D-9D0F-E682F599BFB7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DE0337-79D8-41D9-822B-4972827F37CB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5B6DFC-B221-442D-B4AC-83E9E202C4A8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ECB0D5-D50A-41C4-A953-C53A256991B2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AE688C-1266-43FD-8C30-5E0AC8C71FB0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56BF7F-11AE-4787-A2AE-D28F992BF13F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AB7B21-287E-496E-B133-9A678AEEC8BF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F91E36-BC3E-4A3B-814A-9DE8EB2FF8E0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F92AA1-2CA4-47B5-83B3-ACA5237A685C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8D6E03-4E3E-4667-AE83-6F7645DBBA7B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2D20F9-5A44-463A-BAEE-70013A2CCA25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A22AE9-CFE1-4AA4-A50A-1C121F8317A5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87C554-2836-4A4F-8A56-4F2513FEFB3E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49A66F-2E1A-4978-B1EF-173A2855DA1F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F0FC06-2256-4AE9-B87C-032D875CAAAC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4EFB61-1F35-4B95-83CF-EC20C0971F52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4CB555-0564-42B0-8375-FD61AABBC9A4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2457F3-2082-46DF-B463-3607B8F24474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B89ED8-B28E-4FBC-8DBC-EF5537FE0613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BF6C08-8173-425C-A846-6B17A531B3C9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FAB984-DE59-4A01-9A13-CED4CD5F1815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EAF756-D1B2-4B90-93DE-D4B115786292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C34A9C-4CDE-4B13-A406-E122BD8AB242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EBC813-0882-4AE8-9B58-20E112420BE7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CA0E9D-44C4-4A55-B01C-61A386DF2BB8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D3B1AC-AFE7-4A56-82C9-35514DCB240F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E2988F-E955-4BE5-A7C8-33AA5A44ADCA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29D321-FE7C-498A-BAB7-722D1615A916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FD7A9C-F634-4B4C-9B1E-55208C944E42}" type="slidenum">
              <a:rPr lang="ru-RU" smtClean="0"/>
              <a:pPr>
                <a:defRPr/>
              </a:pPr>
              <a:t>46</a:t>
            </a:fld>
            <a:endParaRPr lang="ru-R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ACADE3-02AD-44E0-8F30-9E04321D6093}" type="slidenum">
              <a:rPr lang="ru-RU" smtClean="0"/>
              <a:pPr>
                <a:defRPr/>
              </a:pPr>
              <a:t>47</a:t>
            </a:fld>
            <a:endParaRPr lang="ru-R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71B05D-4F8D-4FBD-9D94-96A959E12167}" type="slidenum">
              <a:rPr lang="ru-RU" smtClean="0"/>
              <a:pPr>
                <a:defRPr/>
              </a:pPr>
              <a:t>48</a:t>
            </a:fld>
            <a:endParaRPr lang="ru-R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D5A364-B2CD-44A2-9113-D9A028BC9FE8}" type="slidenum">
              <a:rPr lang="ru-RU" smtClean="0"/>
              <a:pPr>
                <a:defRPr/>
              </a:pPr>
              <a:t>49</a:t>
            </a:fld>
            <a:endParaRPr lang="ru-RU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BF7056-DDC7-4481-BDC8-3FC83C3ADD5B}" type="slidenum">
              <a:rPr lang="ru-RU" smtClean="0"/>
              <a:pPr>
                <a:defRPr/>
              </a:pPr>
              <a:t>50</a:t>
            </a:fld>
            <a:endParaRPr lang="ru-RU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03DF5E-D49B-473C-8D72-9E6D1CF477FB}" type="slidenum">
              <a:rPr lang="ru-RU" smtClean="0"/>
              <a:pPr>
                <a:defRPr/>
              </a:pPr>
              <a:t>51</a:t>
            </a:fld>
            <a:endParaRPr lang="ru-RU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EE8DC0-278E-496C-8BDE-DD4382AB5B9E}" type="slidenum">
              <a:rPr lang="ru-RU" smtClean="0"/>
              <a:pPr>
                <a:defRPr/>
              </a:pPr>
              <a:t>52</a:t>
            </a:fld>
            <a:endParaRPr lang="ru-RU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17550E-4A19-4BE1-A9EE-31DF1D94FAC8}" type="slidenum">
              <a:rPr lang="ru-RU" smtClean="0"/>
              <a:pPr>
                <a:defRPr/>
              </a:pPr>
              <a:t>53</a:t>
            </a:fld>
            <a:endParaRPr lang="ru-RU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BB992E-44DE-4144-AA49-FDAB52B5ADC6}" type="slidenum">
              <a:rPr lang="ru-RU" smtClean="0"/>
              <a:pPr>
                <a:defRPr/>
              </a:pPr>
              <a:t>54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F3417-9FA6-408C-B45D-08DE3F72427C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297FC1-D0B1-4C93-A5EB-70978A72602B}" type="slidenum">
              <a:rPr lang="ru-RU" smtClean="0"/>
              <a:pPr>
                <a:defRPr/>
              </a:pPr>
              <a:t>55</a:t>
            </a:fld>
            <a:endParaRPr lang="ru-RU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FE577B-F6F8-4309-A2D1-C39ADFE96B5C}" type="slidenum">
              <a:rPr lang="ru-RU" smtClean="0"/>
              <a:pPr>
                <a:defRPr/>
              </a:pPr>
              <a:t>56</a:t>
            </a:fld>
            <a:endParaRPr lang="ru-RU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1EB291-2EB5-4B1B-BAF1-56CF5B9487BD}" type="slidenum">
              <a:rPr lang="ru-RU" smtClean="0"/>
              <a:pPr>
                <a:defRPr/>
              </a:pPr>
              <a:t>57</a:t>
            </a:fld>
            <a:endParaRPr lang="ru-RU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64F835-ED9C-4B3B-A40D-EE68EAFF2CC4}" type="slidenum">
              <a:rPr lang="ru-RU" smtClean="0"/>
              <a:pPr>
                <a:defRPr/>
              </a:pPr>
              <a:t>58</a:t>
            </a:fld>
            <a:endParaRPr lang="ru-RU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E5F4EE-DDEB-419F-8970-2E89D50D7783}" type="slidenum">
              <a:rPr lang="ru-RU" smtClean="0"/>
              <a:pPr>
                <a:defRPr/>
              </a:pPr>
              <a:t>59</a:t>
            </a:fld>
            <a:endParaRPr lang="ru-RU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CC057C-6FF6-4240-A3BD-89D038ED53BF}" type="slidenum">
              <a:rPr lang="ru-RU" smtClean="0"/>
              <a:pPr>
                <a:defRPr/>
              </a:pPr>
              <a:t>60</a:t>
            </a:fld>
            <a:endParaRPr lang="ru-RU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B2664A-0A37-4DB2-80DD-6212E9D4C813}" type="slidenum">
              <a:rPr lang="ru-RU" smtClean="0"/>
              <a:pPr>
                <a:defRPr/>
              </a:pPr>
              <a:t>61</a:t>
            </a:fld>
            <a:endParaRPr lang="ru-RU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9DC501-3A3A-4EF3-B2F1-E51C3CB8C42A}" type="slidenum">
              <a:rPr lang="ru-RU" smtClean="0"/>
              <a:pPr>
                <a:defRPr/>
              </a:pPr>
              <a:t>62</a:t>
            </a:fld>
            <a:endParaRPr lang="ru-RU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FB0988-7544-4CBB-B697-03D1553D889E}" type="slidenum">
              <a:rPr lang="ru-RU" smtClean="0"/>
              <a:pPr>
                <a:defRPr/>
              </a:pPr>
              <a:t>63</a:t>
            </a:fld>
            <a:endParaRPr lang="ru-RU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F05C62-582E-402E-A580-2FDE70CDD2E9}" type="slidenum">
              <a:rPr lang="ru-RU" smtClean="0"/>
              <a:pPr>
                <a:defRPr/>
              </a:pPr>
              <a:t>64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D00989-5126-447A-8EDD-A864597EDB88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0AFA2F-5AC0-4D4A-8CC5-5CEA5B602E4B}" type="slidenum">
              <a:rPr lang="ru-RU" smtClean="0"/>
              <a:pPr>
                <a:defRPr/>
              </a:pPr>
              <a:t>65</a:t>
            </a:fld>
            <a:endParaRPr lang="ru-RU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6F8222-232E-4239-8B4C-65A83A304D84}" type="slidenum">
              <a:rPr lang="ru-RU" smtClean="0"/>
              <a:pPr>
                <a:defRPr/>
              </a:pPr>
              <a:t>66</a:t>
            </a:fld>
            <a:endParaRPr lang="ru-RU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6F6A60-96EC-4720-A06A-174FBF499F4F}" type="slidenum">
              <a:rPr lang="ru-RU" smtClean="0"/>
              <a:pPr>
                <a:defRPr/>
              </a:pPr>
              <a:t>67</a:t>
            </a:fld>
            <a:endParaRPr lang="ru-RU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17A428-4614-45F4-A876-B32F21C08B71}" type="slidenum">
              <a:rPr lang="ru-RU" smtClean="0"/>
              <a:pPr>
                <a:defRPr/>
              </a:pPr>
              <a:t>68</a:t>
            </a:fld>
            <a:endParaRPr lang="ru-RU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0A7332-5D3F-495C-AFF9-CA36DCD42C9D}" type="slidenum">
              <a:rPr lang="ru-RU" smtClean="0"/>
              <a:pPr>
                <a:defRPr/>
              </a:pPr>
              <a:t>69</a:t>
            </a:fld>
            <a:endParaRPr lang="ru-RU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C35D4-498F-473A-B42A-01155E157B08}" type="slidenum">
              <a:rPr lang="ru-RU" smtClean="0"/>
              <a:pPr>
                <a:defRPr/>
              </a:pPr>
              <a:t>70</a:t>
            </a:fld>
            <a:endParaRPr lang="ru-RU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36D125-BEF5-42BE-BBD2-8370C53CB7BC}" type="slidenum">
              <a:rPr lang="ru-RU" smtClean="0"/>
              <a:pPr>
                <a:defRPr/>
              </a:pPr>
              <a:t>71</a:t>
            </a:fld>
            <a:endParaRPr lang="ru-RU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116CC5-716E-4FF8-A5C7-7E99F58CF3CB}" type="slidenum">
              <a:rPr lang="ru-RU" smtClean="0"/>
              <a:pPr>
                <a:defRPr/>
              </a:pPr>
              <a:t>72</a:t>
            </a:fld>
            <a:endParaRPr lang="ru-RU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F49F2E-20A1-4E9E-91AA-191B09C0A4F7}" type="slidenum">
              <a:rPr lang="ru-RU" smtClean="0"/>
              <a:pPr>
                <a:defRPr/>
              </a:pPr>
              <a:t>73</a:t>
            </a:fld>
            <a:endParaRPr lang="ru-RU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2C609C-6B45-492C-84B1-1732EB956C0C}" type="slidenum">
              <a:rPr lang="ru-RU" smtClean="0"/>
              <a:pPr>
                <a:defRPr/>
              </a:pPr>
              <a:t>74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E55B5C-FE37-41B9-A462-C7268F391C4F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17548C-4882-4601-A095-2CE452DA421F}" type="slidenum">
              <a:rPr lang="ru-RU" smtClean="0"/>
              <a:pPr>
                <a:defRPr/>
              </a:pPr>
              <a:t>75</a:t>
            </a:fld>
            <a:endParaRPr lang="ru-RU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AABDB-3526-470F-B00C-715B0126C577}" type="slidenum">
              <a:rPr lang="ru-RU" smtClean="0"/>
              <a:pPr>
                <a:defRPr/>
              </a:pPr>
              <a:t>76</a:t>
            </a:fld>
            <a:endParaRPr lang="ru-RU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E9908-5BD5-435D-84AD-74F9E3EFCADF}" type="slidenum">
              <a:rPr lang="ru-RU" smtClean="0"/>
              <a:pPr>
                <a:defRPr/>
              </a:pPr>
              <a:t>77</a:t>
            </a:fld>
            <a:endParaRPr lang="ru-RU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0B02F0-E8B4-460E-87C3-35417DFF0032}" type="slidenum">
              <a:rPr lang="ru-RU" smtClean="0"/>
              <a:pPr>
                <a:defRPr/>
              </a:pPr>
              <a:t>78</a:t>
            </a:fld>
            <a:endParaRPr lang="ru-RU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848A4C-D7AC-4E28-A97D-0E4A031CA77E}" type="slidenum">
              <a:rPr lang="ru-RU" smtClean="0"/>
              <a:pPr>
                <a:defRPr/>
              </a:pPr>
              <a:t>79</a:t>
            </a:fld>
            <a:endParaRPr lang="ru-RU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42FB06-5C0A-4DD6-8478-5C25F7452164}" type="slidenum">
              <a:rPr lang="ru-RU" smtClean="0"/>
              <a:pPr>
                <a:defRPr/>
              </a:pPr>
              <a:t>80</a:t>
            </a:fld>
            <a:endParaRPr lang="ru-RU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2D9C4A-17E0-43C2-8FBA-7AF6D57263FB}" type="slidenum">
              <a:rPr lang="ru-RU" smtClean="0"/>
              <a:pPr>
                <a:defRPr/>
              </a:pPr>
              <a:t>81</a:t>
            </a:fld>
            <a:endParaRPr lang="ru-RU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D992CD-57B7-4D42-889F-01C7F7E3867A}" type="slidenum">
              <a:rPr lang="ru-RU" smtClean="0"/>
              <a:pPr>
                <a:defRPr/>
              </a:pPr>
              <a:t>82</a:t>
            </a:fld>
            <a:endParaRPr lang="ru-RU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3DA484-94AA-4ADD-A9A6-F0BDA15AFB2C}" type="slidenum">
              <a:rPr lang="ru-RU" smtClean="0"/>
              <a:pPr>
                <a:defRPr/>
              </a:pPr>
              <a:t>83</a:t>
            </a:fld>
            <a:endParaRPr lang="ru-RU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FEB9E8-33F3-4ECB-81C7-51719FE96E49}" type="slidenum">
              <a:rPr lang="ru-RU" smtClean="0"/>
              <a:pPr>
                <a:defRPr/>
              </a:pPr>
              <a:t>84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65ACDD-271B-49A0-A083-48B313A8CF93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707339-2D90-4FDB-AB55-2162550DD62E}" type="slidenum">
              <a:rPr lang="ru-RU" smtClean="0"/>
              <a:pPr>
                <a:defRPr/>
              </a:pPr>
              <a:t>85</a:t>
            </a:fld>
            <a:endParaRPr lang="ru-RU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C74E33-2875-4542-8F8D-BA73C58F330E}" type="slidenum">
              <a:rPr lang="ru-RU" smtClean="0"/>
              <a:pPr>
                <a:defRPr/>
              </a:pPr>
              <a:t>86</a:t>
            </a:fld>
            <a:endParaRPr lang="ru-RU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2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BC54DF-A8F6-4BAA-99B4-298A4DCB5E30}" type="slidenum">
              <a:rPr lang="ru-RU" smtClean="0"/>
              <a:pPr>
                <a:defRPr/>
              </a:pPr>
              <a:t>87</a:t>
            </a:fld>
            <a:endParaRPr lang="ru-RU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E12F63-A5DD-4582-A709-B35F73B7E78B}" type="slidenum">
              <a:rPr lang="ru-RU" smtClean="0"/>
              <a:pPr>
                <a:defRPr/>
              </a:pPr>
              <a:t>88</a:t>
            </a:fld>
            <a:endParaRPr lang="ru-RU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CCC332-DEFD-447F-A4D7-CDF65AA3A416}" type="slidenum">
              <a:rPr lang="ru-RU" smtClean="0"/>
              <a:pPr>
                <a:defRPr/>
              </a:pPr>
              <a:t>89</a:t>
            </a:fld>
            <a:endParaRPr lang="ru-RU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53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DAA364-AF87-40EE-B814-A285227C5973}" type="slidenum">
              <a:rPr lang="ru-RU" smtClean="0"/>
              <a:pPr>
                <a:defRPr/>
              </a:pPr>
              <a:t>90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613191-22B3-4908-ABB6-F911A2ADB8A7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6B34B8D-F02C-400A-BF6B-DC14498A2E43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EDF2E59-9EA1-4695-9258-CE4F39602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4B8D-F02C-400A-BF6B-DC14498A2E43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F2E59-9EA1-4695-9258-CE4F39602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4B8D-F02C-400A-BF6B-DC14498A2E43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F2E59-9EA1-4695-9258-CE4F39602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4B8D-F02C-400A-BF6B-DC14498A2E43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F2E59-9EA1-4695-9258-CE4F39602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4B8D-F02C-400A-BF6B-DC14498A2E43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F2E59-9EA1-4695-9258-CE4F39602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4B8D-F02C-400A-BF6B-DC14498A2E43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F2E59-9EA1-4695-9258-CE4F39602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6B34B8D-F02C-400A-BF6B-DC14498A2E43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EDF2E59-9EA1-4695-9258-CE4F396027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6B34B8D-F02C-400A-BF6B-DC14498A2E43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EDF2E59-9EA1-4695-9258-CE4F39602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4B8D-F02C-400A-BF6B-DC14498A2E43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F2E59-9EA1-4695-9258-CE4F39602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4B8D-F02C-400A-BF6B-DC14498A2E43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F2E59-9EA1-4695-9258-CE4F39602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4B8D-F02C-400A-BF6B-DC14498A2E43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F2E59-9EA1-4695-9258-CE4F39602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6B34B8D-F02C-400A-BF6B-DC14498A2E43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EDF2E59-9EA1-4695-9258-CE4F39602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4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4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4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4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4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45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4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47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4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49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0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1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2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3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4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5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6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7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9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0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1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2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3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4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5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6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7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9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0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1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2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3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4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5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6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7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9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80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81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82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83.jpe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84.jpe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85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86.jpe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7.jpe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89.jpeg"/><Relationship Id="rId4" Type="http://schemas.openxmlformats.org/officeDocument/2006/relationships/image" Target="../media/image2.jpe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lumMod val="85000"/>
                <a:lumOff val="15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7049493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6000" dirty="0" smtClean="0">
                <a:solidFill>
                  <a:srgbClr val="FF0000"/>
                </a:solidFill>
                <a:latin typeface="Impact" pitchFamily="34" charset="0"/>
              </a:rPr>
              <a:t/>
            </a:r>
            <a:br>
              <a:rPr lang="ru-RU" sz="6000" dirty="0" smtClean="0">
                <a:solidFill>
                  <a:srgbClr val="FF0000"/>
                </a:solidFill>
                <a:latin typeface="Impact" pitchFamily="34" charset="0"/>
              </a:rPr>
            </a:br>
            <a:r>
              <a:rPr lang="ru-RU" sz="6000" dirty="0" smtClean="0">
                <a:solidFill>
                  <a:srgbClr val="FF0000"/>
                </a:solidFill>
                <a:latin typeface="Impact" pitchFamily="34" charset="0"/>
              </a:rPr>
              <a:t>1 МАРТА – ДЕНЬ ПАМЯТИ</a:t>
            </a:r>
            <a:br>
              <a:rPr lang="ru-RU" sz="6000" dirty="0" smtClean="0">
                <a:solidFill>
                  <a:srgbClr val="FF0000"/>
                </a:solidFill>
                <a:latin typeface="Impact" pitchFamily="34" charset="0"/>
              </a:rPr>
            </a:br>
            <a:r>
              <a:rPr lang="ru-RU" sz="6000" dirty="0" smtClean="0">
                <a:solidFill>
                  <a:srgbClr val="FF0000"/>
                </a:solidFill>
                <a:latin typeface="Impact" pitchFamily="34" charset="0"/>
              </a:rPr>
              <a:t>6 </a:t>
            </a:r>
            <a:r>
              <a:rPr lang="ru-RU" sz="5500" dirty="0" smtClean="0">
                <a:solidFill>
                  <a:srgbClr val="FF0000"/>
                </a:solidFill>
                <a:latin typeface="Impact" pitchFamily="34" charset="0"/>
              </a:rPr>
              <a:t> роты </a:t>
            </a:r>
            <a:br>
              <a:rPr lang="ru-RU" sz="5500" dirty="0" smtClean="0">
                <a:solidFill>
                  <a:srgbClr val="FF0000"/>
                </a:solidFill>
                <a:latin typeface="Impact" pitchFamily="34" charset="0"/>
              </a:rPr>
            </a:br>
            <a:r>
              <a:rPr lang="ru-RU" sz="5500" dirty="0" smtClean="0">
                <a:solidFill>
                  <a:srgbClr val="FF0000"/>
                </a:solidFill>
                <a:latin typeface="Impact" pitchFamily="34" charset="0"/>
              </a:rPr>
              <a:t>104 парашютно-десантного полка </a:t>
            </a:r>
            <a:br>
              <a:rPr lang="ru-RU" sz="5500" dirty="0" smtClean="0">
                <a:solidFill>
                  <a:srgbClr val="FF0000"/>
                </a:solidFill>
                <a:latin typeface="Impact" pitchFamily="34" charset="0"/>
              </a:rPr>
            </a:br>
            <a:r>
              <a:rPr lang="ru-RU" sz="5500" dirty="0" smtClean="0">
                <a:solidFill>
                  <a:srgbClr val="FF0000"/>
                </a:solidFill>
                <a:latin typeface="Impact" pitchFamily="34" charset="0"/>
              </a:rPr>
              <a:t>76  гвардейской  </a:t>
            </a:r>
            <a:br>
              <a:rPr lang="ru-RU" sz="5500" dirty="0" smtClean="0">
                <a:solidFill>
                  <a:srgbClr val="FF0000"/>
                </a:solidFill>
                <a:latin typeface="Impact" pitchFamily="34" charset="0"/>
              </a:rPr>
            </a:br>
            <a:r>
              <a:rPr lang="ru-RU" sz="5500" dirty="0" smtClean="0">
                <a:solidFill>
                  <a:srgbClr val="FF0000"/>
                </a:solidFill>
                <a:latin typeface="Impact" pitchFamily="34" charset="0"/>
              </a:rPr>
              <a:t>воздушно-десантной дивизии</a:t>
            </a:r>
            <a:br>
              <a:rPr lang="ru-RU" sz="5500" dirty="0" smtClean="0">
                <a:solidFill>
                  <a:srgbClr val="FF0000"/>
                </a:solidFill>
                <a:latin typeface="Impact" pitchFamily="34" charset="0"/>
              </a:rPr>
            </a:br>
            <a:endParaRPr lang="ru-RU" sz="9600" dirty="0" smtClean="0">
              <a:solidFill>
                <a:srgbClr val="FF0000"/>
              </a:solidFill>
              <a:latin typeface="Impact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93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8195" name="Содержимое 11" descr="1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2721080" y="350174"/>
            <a:ext cx="3579113" cy="624717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Содержимое 3" descr="звезда героя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812360" y="332656"/>
            <a:ext cx="1054408" cy="1559645"/>
          </a:xfrm>
          <a:prstGeom prst="rect">
            <a:avLst/>
          </a:prstGeom>
        </p:spPr>
      </p:pic>
    </p:spTree>
  </p:cSld>
  <p:clrMapOvr>
    <a:masterClrMapping/>
  </p:clrMapOvr>
  <p:transition advClick="0" advTm="47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9219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2643188" y="357188"/>
            <a:ext cx="3929062" cy="607218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Содержимое 3" descr="звезда героя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812360" y="332656"/>
            <a:ext cx="1054408" cy="1559645"/>
          </a:xfrm>
          <a:prstGeom prst="rect">
            <a:avLst/>
          </a:prstGeom>
        </p:spPr>
      </p:pic>
    </p:spTree>
  </p:cSld>
  <p:clrMapOvr>
    <a:masterClrMapping/>
  </p:clrMapOvr>
  <p:transition advClick="0" advTm="48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10243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2771800" y="355669"/>
            <a:ext cx="3800450" cy="628801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Содержимое 3" descr="звезда героя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812360" y="332656"/>
            <a:ext cx="1054408" cy="1559645"/>
          </a:xfrm>
          <a:prstGeom prst="rect">
            <a:avLst/>
          </a:prstGeom>
        </p:spPr>
      </p:pic>
    </p:spTree>
  </p:cSld>
  <p:clrMapOvr>
    <a:masterClrMapping/>
  </p:clrMapOvr>
  <p:transition advClick="0" advTm="50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11267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2771800" y="332656"/>
            <a:ext cx="3895119" cy="617846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Содержимое 3" descr="звезда героя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812360" y="332656"/>
            <a:ext cx="1054408" cy="1559645"/>
          </a:xfrm>
          <a:prstGeom prst="rect">
            <a:avLst/>
          </a:prstGeom>
        </p:spPr>
      </p:pic>
    </p:spTree>
  </p:cSld>
  <p:clrMapOvr>
    <a:masterClrMapping/>
  </p:clrMapOvr>
  <p:transition advClick="0" advTm="50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12291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2892355" y="304589"/>
            <a:ext cx="3894207" cy="614874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Содержимое 3" descr="звезда героя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812360" y="332656"/>
            <a:ext cx="1054408" cy="1559645"/>
          </a:xfrm>
          <a:prstGeom prst="rect">
            <a:avLst/>
          </a:prstGeom>
        </p:spPr>
      </p:pic>
    </p:spTree>
  </p:cSld>
  <p:clrMapOvr>
    <a:masterClrMapping/>
  </p:clrMapOvr>
  <p:transition advClick="0" advTm="47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13315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2672357" y="188640"/>
            <a:ext cx="4114206" cy="64550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Содержимое 3" descr="звезда героя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812360" y="332656"/>
            <a:ext cx="1054408" cy="1559645"/>
          </a:xfrm>
          <a:prstGeom prst="rect">
            <a:avLst/>
          </a:prstGeom>
        </p:spPr>
      </p:pic>
    </p:spTree>
  </p:cSld>
  <p:clrMapOvr>
    <a:masterClrMapping/>
  </p:clrMapOvr>
  <p:transition advClick="0" advTm="44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9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2786063" y="214313"/>
            <a:ext cx="4000500" cy="65008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Содержимое 3" descr="звезда героя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812360" y="332656"/>
            <a:ext cx="1054408" cy="1559645"/>
          </a:xfrm>
          <a:prstGeom prst="rect">
            <a:avLst/>
          </a:prstGeom>
        </p:spPr>
      </p:pic>
    </p:spTree>
  </p:cSld>
  <p:clrMapOvr>
    <a:masterClrMapping/>
  </p:clrMapOvr>
  <p:transition advClick="0" advTm="51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15363" name="Содержимое 4" descr="8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2714625" y="214313"/>
            <a:ext cx="4071938" cy="64293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Содержимое 3" descr="звезда героя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812360" y="332656"/>
            <a:ext cx="1054408" cy="1559645"/>
          </a:xfrm>
          <a:prstGeom prst="rect">
            <a:avLst/>
          </a:prstGeom>
        </p:spPr>
      </p:pic>
    </p:spTree>
  </p:cSld>
  <p:clrMapOvr>
    <a:masterClrMapping/>
  </p:clrMapOvr>
  <p:transition advClick="0" advTm="48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7" name="Содержимое 3" descr="9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2571750" y="214313"/>
            <a:ext cx="4071938" cy="65008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Содержимое 3" descr="звезда героя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812360" y="332656"/>
            <a:ext cx="1054408" cy="1559645"/>
          </a:xfrm>
          <a:prstGeom prst="rect">
            <a:avLst/>
          </a:prstGeom>
        </p:spPr>
      </p:pic>
    </p:spTree>
  </p:cSld>
  <p:clrMapOvr>
    <a:masterClrMapping/>
  </p:clrMapOvr>
  <p:transition advClick="0" advTm="502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17411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2571750" y="214313"/>
            <a:ext cx="4071938" cy="64293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Содержимое 3" descr="звезда героя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812360" y="332656"/>
            <a:ext cx="1054408" cy="1559645"/>
          </a:xfrm>
          <a:prstGeom prst="rect">
            <a:avLst/>
          </a:prstGeom>
        </p:spPr>
      </p:pic>
    </p:spTree>
  </p:cSld>
  <p:clrMapOvr>
    <a:masterClrMapping/>
  </p:clrMapOvr>
  <p:transition advClick="0" advTm="45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117693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Arial" pitchFamily="34" charset="0"/>
                <a:cs typeface="Arial" pitchFamily="34" charset="0"/>
              </a:rPr>
              <a:t>Бой у высоты 776 – </a:t>
            </a:r>
            <a:r>
              <a:rPr lang="ru-RU" sz="4800" b="1" dirty="0" err="1" smtClean="0">
                <a:latin typeface="Arial" pitchFamily="34" charset="0"/>
                <a:cs typeface="Arial" pitchFamily="34" charset="0"/>
              </a:rPr>
              <a:t>контртеррористическая</a:t>
            </a: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 операция, </a:t>
            </a:r>
            <a:r>
              <a:rPr lang="ru-RU" sz="4800" b="1" dirty="0">
                <a:latin typeface="Arial" pitchFamily="34" charset="0"/>
                <a:cs typeface="Arial" pitchFamily="34" charset="0"/>
              </a:rPr>
              <a:t>в ходе которой 6 рота 2 батальона 104 парашютно-десантного полка 76 гвардейской дивизии вступила </a:t>
            </a: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в бой с неравными силами   </a:t>
            </a:r>
            <a:r>
              <a:rPr lang="ru-RU" sz="4800" b="1" dirty="0">
                <a:latin typeface="Arial" pitchFamily="34" charset="0"/>
                <a:cs typeface="Arial" pitchFamily="34" charset="0"/>
              </a:rPr>
              <a:t>чеченских </a:t>
            </a: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боевиков</a:t>
            </a:r>
            <a:endParaRPr lang="ru-RU" sz="4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51213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18435" name="Содержимое 3" descr="11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2643188" y="214313"/>
            <a:ext cx="4000500" cy="64293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Содержимое 3" descr="звезда героя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812360" y="332656"/>
            <a:ext cx="1054408" cy="1559645"/>
          </a:xfrm>
          <a:prstGeom prst="rect">
            <a:avLst/>
          </a:prstGeom>
        </p:spPr>
      </p:pic>
    </p:spTree>
  </p:cSld>
  <p:clrMapOvr>
    <a:masterClrMapping/>
  </p:clrMapOvr>
  <p:transition advClick="0" advTm="48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19458" name="Содержимое 3" descr="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3188" y="142875"/>
            <a:ext cx="3929062" cy="65722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звезда героя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812360" y="332656"/>
            <a:ext cx="1054408" cy="1559645"/>
          </a:xfrm>
          <a:prstGeom prst="rect">
            <a:avLst/>
          </a:prstGeom>
        </p:spPr>
      </p:pic>
    </p:spTree>
  </p:cSld>
  <p:clrMapOvr>
    <a:masterClrMapping/>
  </p:clrMapOvr>
  <p:transition advClick="0" advTm="45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20482" name="Содержимое 3" descr="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3188" y="285750"/>
            <a:ext cx="3929062" cy="64293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звезда героя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812360" y="332656"/>
            <a:ext cx="1054408" cy="1559645"/>
          </a:xfrm>
          <a:prstGeom prst="rect">
            <a:avLst/>
          </a:prstGeom>
        </p:spPr>
      </p:pic>
    </p:spTree>
  </p:cSld>
  <p:clrMapOvr>
    <a:masterClrMapping/>
  </p:clrMapOvr>
  <p:transition advClick="0" advTm="42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21506" name="Содержимое 3" descr="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3188" y="285750"/>
            <a:ext cx="4000500" cy="63579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звезда героя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812360" y="332656"/>
            <a:ext cx="1054408" cy="1559645"/>
          </a:xfrm>
          <a:prstGeom prst="rect">
            <a:avLst/>
          </a:prstGeom>
        </p:spPr>
      </p:pic>
    </p:spTree>
  </p:cSld>
  <p:clrMapOvr>
    <a:masterClrMapping/>
  </p:clrMapOvr>
  <p:transition advClick="0" advTm="51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22530" name="Содержимое 3" descr="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3188" y="285750"/>
            <a:ext cx="4071937" cy="64293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звезда героя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812360" y="332656"/>
            <a:ext cx="1054408" cy="1559645"/>
          </a:xfrm>
          <a:prstGeom prst="rect">
            <a:avLst/>
          </a:prstGeom>
        </p:spPr>
      </p:pic>
    </p:spTree>
  </p:cSld>
  <p:clrMapOvr>
    <a:masterClrMapping/>
  </p:clrMapOvr>
  <p:transition advClick="0" advTm="44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23554" name="Содержимое 3" descr="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0313" y="285750"/>
            <a:ext cx="4071937" cy="64293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звезда героя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812360" y="332656"/>
            <a:ext cx="1054408" cy="1559645"/>
          </a:xfrm>
          <a:prstGeom prst="rect">
            <a:avLst/>
          </a:prstGeom>
        </p:spPr>
      </p:pic>
    </p:spTree>
  </p:cSld>
  <p:clrMapOvr>
    <a:masterClrMapping/>
  </p:clrMapOvr>
  <p:transition advClick="0" advTm="47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24578" name="Содержимое 3" descr="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71750" y="285750"/>
            <a:ext cx="4000500" cy="63579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звезда героя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812360" y="332656"/>
            <a:ext cx="1054408" cy="1559645"/>
          </a:xfrm>
          <a:prstGeom prst="rect">
            <a:avLst/>
          </a:prstGeom>
        </p:spPr>
      </p:pic>
    </p:spTree>
  </p:cSld>
  <p:clrMapOvr>
    <a:masterClrMapping/>
  </p:clrMapOvr>
  <p:transition advClick="0" advTm="43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25602" name="Содержимое 3" descr="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0313" y="214313"/>
            <a:ext cx="4000500" cy="64293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звезда героя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812360" y="332656"/>
            <a:ext cx="1054408" cy="1559645"/>
          </a:xfrm>
          <a:prstGeom prst="rect">
            <a:avLst/>
          </a:prstGeom>
        </p:spPr>
      </p:pic>
    </p:spTree>
  </p:cSld>
  <p:clrMapOvr>
    <a:masterClrMapping/>
  </p:clrMapOvr>
  <p:transition advClick="0" advTm="50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27650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4625" y="285750"/>
            <a:ext cx="3786188" cy="64293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36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28674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4625" y="142875"/>
            <a:ext cx="3786188" cy="65008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43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1026" name="Picture 2" descr="File:776-Battle-DE.sv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620000" cy="491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580526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atin typeface="Arial" pitchFamily="34" charset="0"/>
                <a:cs typeface="Arial" pitchFamily="34" charset="0"/>
              </a:rPr>
              <a:t>Схема боя у 776 высоты</a:t>
            </a:r>
            <a:endParaRPr lang="ru-RU" sz="4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11022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29698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86063" y="214313"/>
            <a:ext cx="3714750" cy="64293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43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30722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86063" y="214313"/>
            <a:ext cx="3786187" cy="64293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44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31746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86063" y="214313"/>
            <a:ext cx="3714750" cy="635793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35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32770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4625" y="214313"/>
            <a:ext cx="3786188" cy="64293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377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33794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86063" y="214313"/>
            <a:ext cx="3714750" cy="635793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38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34818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86063" y="214313"/>
            <a:ext cx="3643312" cy="64293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37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35842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86063" y="285750"/>
            <a:ext cx="3714750" cy="6286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38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36866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4625" y="285750"/>
            <a:ext cx="3714750" cy="63579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39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37890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4625" y="285750"/>
            <a:ext cx="3786188" cy="6286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36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38914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4625" y="357188"/>
            <a:ext cx="3786188" cy="6286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32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" y="5111"/>
            <a:ext cx="9144001" cy="685799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-14685" y="310178"/>
            <a:ext cx="91440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БОЙ У ВЫСОТЫ  776</a:t>
            </a:r>
          </a:p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Контртеррористическая операция</a:t>
            </a:r>
          </a:p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29 февраля – 1 марта 2000 года</a:t>
            </a:r>
          </a:p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Место: Шатойский район, Чечня</a:t>
            </a:r>
          </a:p>
          <a:p>
            <a:pPr algn="ctr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Командующие</a:t>
            </a:r>
          </a:p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Хаттаб                            Марк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Евтюхин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Шамиль Басаев             Геннадий Трошев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Силы сторон</a:t>
            </a:r>
          </a:p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До 2500 чеченских                           90 десантников</a:t>
            </a:r>
          </a:p>
          <a:p>
            <a:pPr algn="just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боевиков и арабских</a:t>
            </a:r>
          </a:p>
          <a:p>
            <a:pPr algn="just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       наемников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ПОТЕРИ</a:t>
            </a:r>
          </a:p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400-500 боевиков                84 военнослужащих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05431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39938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86063" y="357188"/>
            <a:ext cx="3714750" cy="62150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35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40962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4625" y="285750"/>
            <a:ext cx="3786188" cy="6286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36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41986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500" y="357188"/>
            <a:ext cx="3714750" cy="62150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42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43010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86063" y="357188"/>
            <a:ext cx="3643312" cy="61436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38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44034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4625" y="357188"/>
            <a:ext cx="3714750" cy="62150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32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45058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3188" y="357188"/>
            <a:ext cx="3714750" cy="62150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39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46082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86063" y="285750"/>
            <a:ext cx="3571875" cy="63579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42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47106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86063" y="214313"/>
            <a:ext cx="3571875" cy="6286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36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48130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86063" y="357188"/>
            <a:ext cx="3571875" cy="6286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41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49154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28938" y="428625"/>
            <a:ext cx="3500437" cy="61436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36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" y="1"/>
            <a:ext cx="9144001" cy="6857999"/>
          </a:xfrm>
          <a:prstGeom prst="rect">
            <a:avLst/>
          </a:prstGeom>
          <a:noFill/>
        </p:spPr>
      </p:pic>
      <p:pic>
        <p:nvPicPr>
          <p:cNvPr id="3" name="Содержимое 3" descr="орден Мужества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7812360" y="4581128"/>
            <a:ext cx="1126482" cy="182740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908720"/>
            <a:ext cx="763284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22 десантникам было присвоено </a:t>
            </a:r>
          </a:p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звание Героя России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21 — посмертно </a:t>
            </a:r>
          </a:p>
          <a:p>
            <a:pPr algn="ctr"/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68 солдат и офицеров 6 роты </a:t>
            </a:r>
          </a:p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награждены </a:t>
            </a:r>
          </a:p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орденами  Мужества </a:t>
            </a:r>
          </a:p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63 — посмертно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3" descr="звезда героя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740352" y="1268760"/>
            <a:ext cx="1054408" cy="155964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26064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Указом президента России </a:t>
            </a:r>
          </a:p>
        </p:txBody>
      </p:sp>
    </p:spTree>
    <p:custDataLst>
      <p:tags r:id="rId1"/>
    </p:custDataLst>
  </p:cSld>
  <p:clrMapOvr>
    <a:masterClrMapping/>
  </p:clrMapOvr>
  <p:transition advClick="0" advTm="275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50178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00375" y="500063"/>
            <a:ext cx="3429000" cy="607218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37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51202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28938" y="428625"/>
            <a:ext cx="3500437" cy="61436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41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52226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28938" y="357188"/>
            <a:ext cx="3500437" cy="62150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38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53250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500" y="428625"/>
            <a:ext cx="3571875" cy="60721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33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54274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500" y="428625"/>
            <a:ext cx="3571875" cy="60007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35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55298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500" y="357188"/>
            <a:ext cx="3571875" cy="61436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39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56322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28938" y="357188"/>
            <a:ext cx="3500437" cy="61436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37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57346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28938" y="500063"/>
            <a:ext cx="3500437" cy="60007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47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58370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500" y="500063"/>
            <a:ext cx="3571875" cy="59293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35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59394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500" y="428625"/>
            <a:ext cx="3571875" cy="60007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35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1196752"/>
            <a:ext cx="806489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/>
              <a:t>Вспомним всех поимённо,</a:t>
            </a:r>
            <a:endParaRPr lang="ru-RU" sz="4800" b="1" dirty="0" smtClean="0"/>
          </a:p>
          <a:p>
            <a:r>
              <a:rPr lang="ru-RU" sz="4800" b="1" i="1" dirty="0" smtClean="0"/>
              <a:t>Горем вспомним своим.</a:t>
            </a:r>
            <a:endParaRPr lang="ru-RU" sz="4800" b="1" dirty="0" smtClean="0"/>
          </a:p>
          <a:p>
            <a:r>
              <a:rPr lang="ru-RU" sz="4800" b="1" i="1" dirty="0" smtClean="0"/>
              <a:t>Это нужно не мёртвым,</a:t>
            </a:r>
            <a:endParaRPr lang="ru-RU" sz="4800" b="1" dirty="0" smtClean="0"/>
          </a:p>
          <a:p>
            <a:r>
              <a:rPr lang="ru-RU" sz="4800" b="1" i="1" dirty="0" smtClean="0"/>
              <a:t>Это надо – живым.</a:t>
            </a:r>
          </a:p>
          <a:p>
            <a:endParaRPr lang="ru-RU" sz="4800" b="1" i="1" dirty="0" smtClean="0"/>
          </a:p>
          <a:p>
            <a:pPr algn="r"/>
            <a:r>
              <a:rPr lang="ru-RU" sz="2800" b="1" i="1" dirty="0" smtClean="0"/>
              <a:t>Роберт Рождественский</a:t>
            </a:r>
            <a:endParaRPr lang="ru-RU" sz="2800" b="1" dirty="0"/>
          </a:p>
        </p:txBody>
      </p:sp>
    </p:spTree>
  </p:cSld>
  <p:clrMapOvr>
    <a:masterClrMapping/>
  </p:clrMapOvr>
  <p:transition advClick="0" advTm="83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60418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500" y="428625"/>
            <a:ext cx="3571875" cy="62150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39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61442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500" y="428625"/>
            <a:ext cx="3571875" cy="62150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306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62466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500" y="357188"/>
            <a:ext cx="3500438" cy="61436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31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63490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4625" y="285750"/>
            <a:ext cx="3714750" cy="63579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32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64514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86063" y="428625"/>
            <a:ext cx="3571875" cy="61436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42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65538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4625" y="428625"/>
            <a:ext cx="3643313" cy="62150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33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66562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4625" y="428625"/>
            <a:ext cx="3643313" cy="60721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35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67586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4625" y="428625"/>
            <a:ext cx="3714750" cy="62150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35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68610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4625" y="500063"/>
            <a:ext cx="3714750" cy="62150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43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69634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86063" y="357188"/>
            <a:ext cx="3643312" cy="62150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36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5122" name="Содержимое 3" descr="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14625" y="307231"/>
            <a:ext cx="3729583" cy="61221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звезда героя 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7812360" y="332656"/>
            <a:ext cx="1054408" cy="155964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85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70658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3188" y="357188"/>
            <a:ext cx="3714750" cy="6286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34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71682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3188" y="357188"/>
            <a:ext cx="3714750" cy="62150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33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72706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3188" y="357188"/>
            <a:ext cx="3714750" cy="6286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37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73730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3188" y="357188"/>
            <a:ext cx="3714750" cy="6286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36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74754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3188" y="357188"/>
            <a:ext cx="3714750" cy="6286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35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75778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3188" y="357188"/>
            <a:ext cx="3643312" cy="6286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34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76802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3188" y="357188"/>
            <a:ext cx="3714750" cy="62150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37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77826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3188" y="357188"/>
            <a:ext cx="3714750" cy="607218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42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78850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3188" y="357188"/>
            <a:ext cx="3714750" cy="6286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38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79874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3188" y="357188"/>
            <a:ext cx="3714750" cy="6286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35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6146" name="Содержимое 3" descr="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99792" y="260648"/>
            <a:ext cx="3801020" cy="635807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звезда героя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812360" y="332656"/>
            <a:ext cx="1054408" cy="1559645"/>
          </a:xfrm>
          <a:prstGeom prst="rect">
            <a:avLst/>
          </a:prstGeom>
        </p:spPr>
      </p:pic>
    </p:spTree>
  </p:cSld>
  <p:clrMapOvr>
    <a:masterClrMapping/>
  </p:clrMapOvr>
  <p:transition advClick="0" advTm="45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80898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3188" y="357188"/>
            <a:ext cx="3714750" cy="6286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38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81922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3188" y="357188"/>
            <a:ext cx="3714750" cy="62150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41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82946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3188" y="428625"/>
            <a:ext cx="3714750" cy="62150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37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83970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4625" y="428625"/>
            <a:ext cx="3643313" cy="62150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37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84994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4625" y="428625"/>
            <a:ext cx="3643313" cy="61436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34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86018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3188" y="428625"/>
            <a:ext cx="3786187" cy="62150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34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87042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4625" y="428625"/>
            <a:ext cx="3786188" cy="60721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31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88066" name="Содержимое 3" descr="1.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3188" y="428625"/>
            <a:ext cx="3857625" cy="60721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38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sp>
        <p:nvSpPr>
          <p:cNvPr id="890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89091" name="Содержимое 3" descr="21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2643188" y="500063"/>
            <a:ext cx="3929062" cy="607218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39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sp>
        <p:nvSpPr>
          <p:cNvPr id="901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90115" name="Содержимое 3" descr="22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2643188" y="500063"/>
            <a:ext cx="3929062" cy="61436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Содержимое 3" descr="орден Мужества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</p:cSld>
  <p:clrMapOvr>
    <a:masterClrMapping/>
  </p:clrMapOvr>
  <p:transition advClick="0" advTm="42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pic>
        <p:nvPicPr>
          <p:cNvPr id="7170" name="Содержимое 3" descr="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4625" y="307703"/>
            <a:ext cx="3801591" cy="633598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звезда героя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812360" y="332656"/>
            <a:ext cx="1054408" cy="1559645"/>
          </a:xfrm>
          <a:prstGeom prst="rect">
            <a:avLst/>
          </a:prstGeom>
        </p:spPr>
      </p:pic>
    </p:spTree>
  </p:cSld>
  <p:clrMapOvr>
    <a:masterClrMapping/>
  </p:clrMapOvr>
  <p:transition advClick="0" advTm="48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sp>
        <p:nvSpPr>
          <p:cNvPr id="911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91139" name="Содержимое 3" descr="23.jpg"/>
          <p:cNvPicPr>
            <a:picLocks noGrp="1" noChangeAspect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2643188" y="500063"/>
            <a:ext cx="3857625" cy="607218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Содержимое 3" descr="орден Мужества 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7596336" y="404664"/>
            <a:ext cx="1126482" cy="182740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72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egalife.com.ua/uploads/posts/2008-04/1208274006_sun-ray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" y="0"/>
            <a:ext cx="9144001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684584" y="980728"/>
            <a:ext cx="102251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живых </a:t>
            </a:r>
          </a:p>
          <a:p>
            <a:pPr algn="ctr"/>
            <a:r>
              <a:rPr lang="ru-RU" sz="8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остались </a:t>
            </a:r>
          </a:p>
          <a:p>
            <a:pPr algn="ctr"/>
            <a:r>
              <a:rPr lang="ru-RU" sz="8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только </a:t>
            </a:r>
          </a:p>
          <a:p>
            <a:pPr algn="ctr"/>
            <a:r>
              <a:rPr lang="ru-RU" sz="9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8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бойцов</a:t>
            </a:r>
            <a:endParaRPr lang="ru-RU" sz="80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Click="0" advTm="100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5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507</TotalTime>
  <Words>215</Words>
  <Application>Microsoft Office PowerPoint</Application>
  <PresentationFormat>Экран (4:3)</PresentationFormat>
  <Paragraphs>125</Paragraphs>
  <Slides>91</Slides>
  <Notes>85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91</vt:i4>
      </vt:variant>
    </vt:vector>
  </HeadingPairs>
  <TitlesOfParts>
    <vt:vector size="92" baseType="lpstr">
      <vt:lpstr>Городская</vt:lpstr>
      <vt:lpstr> 1 МАРТА – ДЕНЬ ПАМЯТИ 6  роты  104 парашютно-десантного полка  76  гвардейской   воздушно-десантной дивизии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  <vt:lpstr>Слайд 82</vt:lpstr>
      <vt:lpstr>Слайд 83</vt:lpstr>
      <vt:lpstr>Слайд 84</vt:lpstr>
      <vt:lpstr>Слайд 85</vt:lpstr>
      <vt:lpstr>Слайд 86</vt:lpstr>
      <vt:lpstr>Слайд 87</vt:lpstr>
      <vt:lpstr>Слайд 88</vt:lpstr>
      <vt:lpstr>Слайд 89</vt:lpstr>
      <vt:lpstr>Слайд 90</vt:lpstr>
      <vt:lpstr>Слайд 91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User</cp:lastModifiedBy>
  <cp:revision>63</cp:revision>
  <dcterms:created xsi:type="dcterms:W3CDTF">2013-02-26T15:45:09Z</dcterms:created>
  <dcterms:modified xsi:type="dcterms:W3CDTF">2018-03-20T06:15:19Z</dcterms:modified>
</cp:coreProperties>
</file>