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tiginoscool.ucoz.ru/index/akcija_quot_obelisk_2019_quot/0-83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vk.com/id571358798?w=wall571358798_3%2Fall" TargetMode="External"/><Relationship Id="rId13" Type="http://schemas.openxmlformats.org/officeDocument/2006/relationships/image" Target="../media/image11.jpeg"/><Relationship Id="rId3" Type="http://schemas.openxmlformats.org/officeDocument/2006/relationships/image" Target="../media/image2.png"/><Relationship Id="rId7" Type="http://schemas.openxmlformats.org/officeDocument/2006/relationships/hyperlink" Target="https://spasibo.pobeda.tv/contest/40599" TargetMode="External"/><Relationship Id="rId12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k.com/feed?q=%23&#1040;&#1087;&#1088;&#1077;&#1083;&#1100;&#1089;&#1082;&#1080;&#1081;&#1057;&#1072;&#1083;&#1102;&#1090;&#1055;&#1086;&#1073;&#1077;&#1076;&#1077;_&#1041;&#1052;&#1091;&#1088;&#1090;&#1072;&amp;section=search&amp;w=wall85523700_657" TargetMode="External"/><Relationship Id="rId11" Type="http://schemas.openxmlformats.org/officeDocument/2006/relationships/image" Target="../media/image9.jpeg"/><Relationship Id="rId5" Type="http://schemas.openxmlformats.org/officeDocument/2006/relationships/hyperlink" Target="https://vk.com/feed?q=%23&#1040;&#1087;&#1088;&#1077;&#1083;&#1100;&#1089;&#1082;&#1080;&#1081;&#1057;&#1072;&#1083;&#1102;&#1090;&#1055;&#1086;&#1073;&#1077;&#1076;&#1077;_&#1041;&#1052;&#1091;&#1088;&#1090;&#1072;&amp;section=search&amp;w=wall571358798_10" TargetMode="External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hyperlink" Target="https://vk.com/feed?q=%23&#1040;&#1087;&#1088;&#1077;&#1083;&#1100;&#1089;&#1082;&#1080;&#1081;&#1057;&#1072;&#1083;&#1102;&#1090;&#1055;&#1086;&#1073;&#1077;&#1076;&#1077;_&#1041;&#1052;&#1091;&#1088;&#1090;&#1072;&amp;section=search&amp;w=wall375083032_15" TargetMode="External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Заякин\Desktop\для пролога\лен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988" y="332656"/>
            <a:ext cx="8259012" cy="914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Заякин\Desktop\для пролога\орде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44" y="328340"/>
            <a:ext cx="1394089" cy="13681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Z:\Графика\9 мая и 23 февраля\0_5b4d3_d05ca405_x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8801">
            <a:off x="539552" y="803912"/>
            <a:ext cx="1230821" cy="1347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79712" y="188640"/>
            <a:ext cx="5862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olidFill>
                  <a:schemeClr val="bg1"/>
                </a:solidFill>
                <a:latin typeface="a_CityNova" panose="02060806040706090203" pitchFamily="18" charset="-52"/>
              </a:rPr>
              <a:t>Большемуртинский</a:t>
            </a:r>
            <a:r>
              <a:rPr lang="ru-RU" sz="3200" i="1" dirty="0" smtClean="0">
                <a:solidFill>
                  <a:schemeClr val="bg1"/>
                </a:solidFill>
                <a:latin typeface="a_CityNova" panose="02060806040706090203" pitchFamily="18" charset="-52"/>
              </a:rPr>
              <a:t> район</a:t>
            </a:r>
            <a:endParaRPr lang="ru-RU" sz="3200" i="1" dirty="0">
              <a:solidFill>
                <a:schemeClr val="bg1"/>
              </a:solidFill>
              <a:latin typeface="a_CityNova" panose="02060806040706090203" pitchFamily="18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50787" y="879103"/>
            <a:ext cx="4036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CityNovaLt" panose="02060406040706090203" pitchFamily="18" charset="-52"/>
              </a:rPr>
              <a:t>МКОУ «Тигинская ООШ»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CityNovaLt" panose="02060406040706090203" pitchFamily="18" charset="-52"/>
            </a:endParaRPr>
          </a:p>
        </p:txBody>
      </p:sp>
      <p:sp>
        <p:nvSpPr>
          <p:cNvPr id="7" name="Прямоугольник 6"/>
          <p:cNvSpPr>
            <a:spLocks noChangeAspect="1"/>
          </p:cNvSpPr>
          <p:nvPr/>
        </p:nvSpPr>
        <p:spPr>
          <a:xfrm>
            <a:off x="6804248" y="1413176"/>
            <a:ext cx="2016224" cy="26638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Фотография объекта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4149081"/>
            <a:ext cx="2808312" cy="169277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Памятник воинам деревни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Тигино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 погибшим в годы Великой Отечественной войны.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Широта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56°48′33″ с.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Долгота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93°9′23″ в. д.</a:t>
            </a:r>
          </a:p>
          <a:p>
            <a:endParaRPr lang="ru-RU" sz="1400" b="1" dirty="0" smtClean="0"/>
          </a:p>
          <a:p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>
            <a:spLocks noChangeAspect="1"/>
          </p:cNvSpPr>
          <p:nvPr/>
        </p:nvSpPr>
        <p:spPr>
          <a:xfrm>
            <a:off x="5508104" y="1412776"/>
            <a:ext cx="1173761" cy="14401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Фотография объекта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>
            <a:spLocks noChangeAspect="1"/>
          </p:cNvSpPr>
          <p:nvPr/>
        </p:nvSpPr>
        <p:spPr>
          <a:xfrm>
            <a:off x="3995936" y="1628800"/>
            <a:ext cx="1296144" cy="10801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Фотография объекта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>
            <a:spLocks noChangeAspect="1"/>
          </p:cNvSpPr>
          <p:nvPr/>
        </p:nvSpPr>
        <p:spPr>
          <a:xfrm>
            <a:off x="2267744" y="1628800"/>
            <a:ext cx="1514718" cy="10801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Фотография объекта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512" y="3037597"/>
            <a:ext cx="2808312" cy="609397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23февраля 1987 года в 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д.Тигино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состоялось открытие памятника воинам, погибшим в годы Великой Отечественной войны. </a:t>
            </a:r>
          </a:p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Перед собравшимися выступил председатель колхоза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Бадртдинов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Г. В.</a:t>
            </a:r>
          </a:p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«Это место должно быть священным для жителей  деревни. Здесь будут принимать в пионеры, молодожены возлагать цветы» -сказал он.</a:t>
            </a:r>
          </a:p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На торжество по случаю открытия памятника приехали ветераны войны из соседнего села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Бартат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, это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Бачуля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Е. И., Власов Н. С.,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Кардаш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Ф. М., Воронцов И. В., Нагорная Н. А.</a:t>
            </a:r>
          </a:p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Заместитель председателя райисполкома Мищенко Н. Н. рассказал об истории создания  памятника , о скульпторе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Метельникове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Б. А., создавшем этот памятник воинам  деревни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Тигино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, погибшим в годы Великой Отечественной войны.</a:t>
            </a:r>
          </a:p>
          <a:p>
            <a:r>
              <a:rPr lang="ru-RU" sz="1000" b="1" dirty="0" smtClean="0"/>
              <a:t>                 </a:t>
            </a:r>
            <a:endParaRPr lang="ru-RU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48061" y="3037597"/>
            <a:ext cx="2769240" cy="67095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Право зажечь вечный огонь доверили бывшему воину, ветерану  войны и труда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Соломатову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К.Е.   </a:t>
            </a:r>
          </a:p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Сейчас  в деревне не осталось в живых ни одного ветерана войны, но память о  них жива в сердцах односельчан. </a:t>
            </a:r>
          </a:p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Территория  вокруг памятника ежегодно приводится в порядок.  9 мая  к памятнику приходят люди, чтобы почтить память всех тех, кто ценой своей жизни защитил  нас в годы войны. </a:t>
            </a:r>
          </a:p>
          <a:p>
            <a:pPr algn="just"/>
            <a:r>
              <a:rPr lang="ru-RU" sz="1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Даже находясь дома учащиеся школы и жители села  выразили благодарность всем тем, кто  внёс бесценный вклад и чьими  силами была достигнута Победа в Великой Отечественной войне.  Участвовали в конкурсах рисунков и поделок, песен и стихов,  садили саженцы в честь ветеранов,  а так же участвовали в акции «мы всё ровно скажем спасибо» и акции «Бессмертный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полк-онлайн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.»</a:t>
            </a: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3528" y="1988840"/>
            <a:ext cx="1790271" cy="95410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 подготовлена учащимися МКОУ «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Тигинская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ООШ»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56176" y="6309320"/>
            <a:ext cx="2880320" cy="401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084168" y="5805264"/>
            <a:ext cx="2769240" cy="55399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http://tiginoscool.ucoz.ru/index/akcija_quot_obelisk_2019_quot/0-83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опубликованный видеоролик 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11716" y="6309320"/>
            <a:ext cx="2769240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для навигации. Заполняют организаторы</a:t>
            </a:r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528" y="55657"/>
            <a:ext cx="8467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Краевая акция школьников, </a:t>
            </a:r>
            <a:r>
              <a:rPr lang="x-none" sz="1200" smtClean="0"/>
              <a:t>учащихся </a:t>
            </a:r>
            <a:r>
              <a:rPr lang="x-none" sz="1200"/>
              <a:t>начального </a:t>
            </a:r>
            <a:r>
              <a:rPr lang="x-none" sz="1200" smtClean="0"/>
              <a:t>профессионального</a:t>
            </a:r>
            <a:r>
              <a:rPr lang="ru-RU" sz="1200" dirty="0"/>
              <a:t> </a:t>
            </a:r>
            <a:r>
              <a:rPr lang="x-none" sz="1200" smtClean="0"/>
              <a:t>и </a:t>
            </a:r>
            <a:r>
              <a:rPr lang="x-none" sz="1200"/>
              <a:t>среднего профессионального образования </a:t>
            </a:r>
            <a:r>
              <a:rPr lang="x-none" sz="1200" smtClean="0"/>
              <a:t>«</a:t>
            </a:r>
            <a:r>
              <a:rPr lang="x-none" sz="1200"/>
              <a:t>Обелиск</a:t>
            </a:r>
            <a:r>
              <a:rPr lang="x-none" sz="1200" smtClean="0"/>
              <a:t>»</a:t>
            </a:r>
            <a:endParaRPr lang="ru-RU" sz="1200" dirty="0"/>
          </a:p>
        </p:txBody>
      </p:sp>
      <p:pic>
        <p:nvPicPr>
          <p:cNvPr id="3076" name="Picture 4" descr="F:\Обелиск\фот- материал\обелиск слева.jpg"/>
          <p:cNvPicPr>
            <a:picLocks noChangeAspect="1" noChangeArrowheads="1"/>
          </p:cNvPicPr>
          <p:nvPr/>
        </p:nvPicPr>
        <p:blipFill>
          <a:blip r:embed="rId6" cstate="print"/>
          <a:srcRect t="28613" b="9622"/>
          <a:stretch>
            <a:fillRect/>
          </a:stretch>
        </p:blipFill>
        <p:spPr bwMode="auto">
          <a:xfrm>
            <a:off x="3995936" y="1628800"/>
            <a:ext cx="1329088" cy="1081665"/>
          </a:xfrm>
          <a:prstGeom prst="rect">
            <a:avLst/>
          </a:prstGeom>
          <a:noFill/>
        </p:spPr>
      </p:pic>
      <p:pic>
        <p:nvPicPr>
          <p:cNvPr id="3077" name="Picture 5" descr="F:\Обелиск\фот- материал\стел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1412776"/>
            <a:ext cx="2074078" cy="2664296"/>
          </a:xfrm>
          <a:prstGeom prst="rect">
            <a:avLst/>
          </a:prstGeom>
          <a:noFill/>
        </p:spPr>
      </p:pic>
      <p:pic>
        <p:nvPicPr>
          <p:cNvPr id="2050" name="Picture 2" descr="C:\Users\user\Desktop\на дому\памятник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67745" y="1574794"/>
            <a:ext cx="1512168" cy="1134126"/>
          </a:xfrm>
          <a:prstGeom prst="rect">
            <a:avLst/>
          </a:prstGeom>
          <a:noFill/>
        </p:spPr>
      </p:pic>
      <p:pic>
        <p:nvPicPr>
          <p:cNvPr id="2051" name="Picture 3" descr="C:\Users\user\Desktop\на дому\памятник вдали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36096" y="1340768"/>
            <a:ext cx="1296144" cy="15474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4776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>
            <a:spLocks noChangeAspect="1"/>
          </p:cNvSpPr>
          <p:nvPr/>
        </p:nvSpPr>
        <p:spPr>
          <a:xfrm>
            <a:off x="2627784" y="1628800"/>
            <a:ext cx="864096" cy="14401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Фотография объекта</a:t>
            </a:r>
            <a:endParaRPr lang="ru-RU" sz="1000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Users\Заякин\Desktop\для пролога\лен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988" y="332656"/>
            <a:ext cx="8259012" cy="914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Заякин\Desktop\для пролога\орде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44" y="328340"/>
            <a:ext cx="1394089" cy="13681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Z:\Графика\9 мая и 23 февраля\0_5b4d3_d05ca405_x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8801">
            <a:off x="539552" y="803912"/>
            <a:ext cx="1230821" cy="1347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79712" y="188640"/>
            <a:ext cx="5862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olidFill>
                  <a:schemeClr val="bg1"/>
                </a:solidFill>
                <a:latin typeface="a_CityNova" panose="02060806040706090203" pitchFamily="18" charset="-52"/>
              </a:rPr>
              <a:t>Большемуртинский</a:t>
            </a:r>
            <a:r>
              <a:rPr lang="ru-RU" sz="3200" i="1" dirty="0" smtClean="0">
                <a:solidFill>
                  <a:schemeClr val="bg1"/>
                </a:solidFill>
                <a:latin typeface="a_CityNova" panose="02060806040706090203" pitchFamily="18" charset="-52"/>
              </a:rPr>
              <a:t> район</a:t>
            </a:r>
            <a:endParaRPr lang="ru-RU" sz="3200" i="1" dirty="0">
              <a:solidFill>
                <a:schemeClr val="bg1"/>
              </a:solidFill>
              <a:latin typeface="a_CityNova" panose="02060806040706090203" pitchFamily="18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50787" y="879103"/>
            <a:ext cx="4036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CityNovaLt" panose="02060406040706090203" pitchFamily="18" charset="-52"/>
              </a:rPr>
              <a:t>МКОУ «Тигинская ООШ»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CityNovaLt" panose="02060406040706090203" pitchFamily="18" charset="-52"/>
            </a:endParaRPr>
          </a:p>
        </p:txBody>
      </p:sp>
      <p:sp>
        <p:nvSpPr>
          <p:cNvPr id="7" name="Прямоугольник 6"/>
          <p:cNvSpPr>
            <a:spLocks noChangeAspect="1"/>
          </p:cNvSpPr>
          <p:nvPr/>
        </p:nvSpPr>
        <p:spPr>
          <a:xfrm>
            <a:off x="6156176" y="1413176"/>
            <a:ext cx="2769240" cy="2087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Фотография объекта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2160" y="3501008"/>
            <a:ext cx="2769240" cy="7386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Памятник воинам деревни </a:t>
            </a:r>
            <a:r>
              <a:rPr lang="ru-RU" sz="1400" b="1" dirty="0" err="1" smtClean="0"/>
              <a:t>Тигино</a:t>
            </a:r>
            <a:r>
              <a:rPr lang="ru-RU" sz="1400" b="1" smtClean="0"/>
              <a:t>, </a:t>
            </a:r>
            <a:r>
              <a:rPr lang="ru-RU" sz="1400" b="1" dirty="0" smtClean="0"/>
              <a:t>погибшим в годы Великой Отечественной войны.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>
            <a:spLocks noChangeAspect="1"/>
          </p:cNvSpPr>
          <p:nvPr/>
        </p:nvSpPr>
        <p:spPr>
          <a:xfrm>
            <a:off x="4932040" y="1484784"/>
            <a:ext cx="1152128" cy="7981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Фотография объекта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>
            <a:spLocks noChangeAspect="1"/>
          </p:cNvSpPr>
          <p:nvPr/>
        </p:nvSpPr>
        <p:spPr>
          <a:xfrm>
            <a:off x="3635896" y="1916832"/>
            <a:ext cx="1200106" cy="7920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Фотография объекта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>
            <a:spLocks noChangeAspect="1"/>
          </p:cNvSpPr>
          <p:nvPr/>
        </p:nvSpPr>
        <p:spPr>
          <a:xfrm>
            <a:off x="1763688" y="1412776"/>
            <a:ext cx="792088" cy="14401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Фотография объекта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512" y="3501008"/>
            <a:ext cx="3024336" cy="30162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     </a:t>
            </a:r>
            <a:r>
              <a:rPr lang="ru-RU" sz="1000" b="1" dirty="0" smtClean="0"/>
              <a:t>                 </a:t>
            </a:r>
            <a:endParaRPr lang="ru-RU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3888" y="3068960"/>
            <a:ext cx="2353413" cy="363176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7433" y="2060849"/>
            <a:ext cx="1646255" cy="95410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 подготовлена учащимися МКОУ «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Тигинская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ООШ»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56176" y="6309320"/>
            <a:ext cx="2880320" cy="401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012160" y="4221089"/>
            <a:ext cx="2808312" cy="193899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https://vk.com/feed?q=%23</a:t>
            </a:r>
            <a:r>
              <a:rPr lang="ru-RU" sz="1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АпрельскийСалютПобеде_БМурта&amp;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section=</a:t>
            </a:r>
            <a:r>
              <a:rPr lang="en-US" sz="1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search&amp;w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=wall571358798_10</a:t>
            </a: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https://vk.com/feed?q=%23</a:t>
            </a:r>
            <a:r>
              <a:rPr lang="ru-RU" sz="1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АпрельскийСалютПобеде_БМурта&amp;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section=</a:t>
            </a:r>
            <a:r>
              <a:rPr lang="en-US" sz="1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search&amp;w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=wall85523700_657</a:t>
            </a: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spasibo.pobeda.tv/contest/40599</a:t>
            </a: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vk.com/id571358798?w=wall571358798_3%2Fall</a:t>
            </a: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https://vk.com/feed?q=%23</a:t>
            </a:r>
            <a:r>
              <a:rPr lang="ru-RU" sz="1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АпрельскийСалютПобеде_БМурта&amp;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section=</a:t>
            </a:r>
            <a:r>
              <a:rPr lang="en-US" sz="1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search&amp;w</a:t>
            </a:r>
            <a:r>
              <a:rPr lang="en-US" sz="1000" b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=wall375083032_15</a:t>
            </a: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11716" y="6309320"/>
            <a:ext cx="2769240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для навигации. Заполняют организаторы</a:t>
            </a:r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528" y="55657"/>
            <a:ext cx="8467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Краевая акция школьников, </a:t>
            </a:r>
            <a:r>
              <a:rPr lang="x-none" sz="1200" smtClean="0"/>
              <a:t>учащихся </a:t>
            </a:r>
            <a:r>
              <a:rPr lang="x-none" sz="1200"/>
              <a:t>начального </a:t>
            </a:r>
            <a:r>
              <a:rPr lang="x-none" sz="1200" smtClean="0"/>
              <a:t>профессионального</a:t>
            </a:r>
            <a:r>
              <a:rPr lang="ru-RU" sz="1200" dirty="0"/>
              <a:t> </a:t>
            </a:r>
            <a:r>
              <a:rPr lang="x-none" sz="1200" smtClean="0"/>
              <a:t>и </a:t>
            </a:r>
            <a:r>
              <a:rPr lang="x-none" sz="1200"/>
              <a:t>среднего профессионального образования </a:t>
            </a:r>
            <a:r>
              <a:rPr lang="x-none" sz="1200" smtClean="0"/>
              <a:t>«</a:t>
            </a:r>
            <a:r>
              <a:rPr lang="x-none" sz="1200"/>
              <a:t>Обелиск</a:t>
            </a:r>
            <a:r>
              <a:rPr lang="x-none" sz="1200" smtClean="0"/>
              <a:t>»</a:t>
            </a:r>
            <a:endParaRPr lang="ru-RU" sz="1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563888" y="3068960"/>
            <a:ext cx="23042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Умытая слезами – не дождем,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Сверкая не огнем, а счастьем        жизни,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Победа к нам приходит вешним днем,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Чтоб никогда не позабыть о том,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Какой был подвиг совершен Отчизной!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9 мая – день нашей гордости, нашего величия, мужества  и отваги. </a:t>
            </a:r>
          </a:p>
          <a:p>
            <a:pPr algn="just"/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День нашей памяти. </a:t>
            </a:r>
          </a:p>
          <a:p>
            <a:pPr algn="just"/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Мы в вечном долгу перед    теми, кто подарил нам МИР, ВЕСНУ, ЖИЗНЬ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74711"/>
            <a:ext cx="2968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\Desktop\Обелиск\2020г\фотоматериал\обелиск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6176" y="1412776"/>
            <a:ext cx="2808312" cy="2106234"/>
          </a:xfrm>
          <a:prstGeom prst="rect">
            <a:avLst/>
          </a:prstGeom>
          <a:noFill/>
        </p:spPr>
      </p:pic>
      <p:pic>
        <p:nvPicPr>
          <p:cNvPr id="1027" name="Picture 3" descr="C:\Users\user\Desktop\Обелиск\2020г\фотоматериал\международный конкурс песни победы, Фалеева Л.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35896" y="1916832"/>
            <a:ext cx="1224136" cy="792088"/>
          </a:xfrm>
          <a:prstGeom prst="rect">
            <a:avLst/>
          </a:prstGeom>
          <a:noFill/>
        </p:spPr>
      </p:pic>
      <p:pic>
        <p:nvPicPr>
          <p:cNvPr id="13" name="Picture 5" descr="C:\Users\user\Desktop\Обелиск\2020г\фотоматериал\арельский салют Победе, Гомель н..jpg"/>
          <p:cNvPicPr>
            <a:picLocks noChangeAspect="1" noChangeArrowheads="1"/>
          </p:cNvPicPr>
          <p:nvPr/>
        </p:nvPicPr>
        <p:blipFill>
          <a:blip r:embed="rId12" cstate="print"/>
          <a:srcRect l="25962"/>
          <a:stretch>
            <a:fillRect/>
          </a:stretch>
        </p:blipFill>
        <p:spPr bwMode="auto">
          <a:xfrm>
            <a:off x="4932040" y="1412776"/>
            <a:ext cx="1152128" cy="892618"/>
          </a:xfrm>
          <a:prstGeom prst="rect">
            <a:avLst/>
          </a:prstGeom>
          <a:noFill/>
        </p:spPr>
      </p:pic>
      <p:pic>
        <p:nvPicPr>
          <p:cNvPr id="14" name="Picture 6" descr="C:\Users\user\Desktop\Обелиск\2020г\фотоматериал\WySNXqdb9qE.jpg"/>
          <p:cNvPicPr>
            <a:picLocks noChangeAspect="1" noChangeArrowheads="1"/>
          </p:cNvPicPr>
          <p:nvPr/>
        </p:nvPicPr>
        <p:blipFill>
          <a:blip r:embed="rId13" cstate="print"/>
          <a:srcRect t="13010" b="15437"/>
          <a:stretch>
            <a:fillRect/>
          </a:stretch>
        </p:blipFill>
        <p:spPr bwMode="auto">
          <a:xfrm>
            <a:off x="2627785" y="1628800"/>
            <a:ext cx="872806" cy="1440160"/>
          </a:xfrm>
          <a:prstGeom prst="rect">
            <a:avLst/>
          </a:prstGeom>
          <a:noFill/>
        </p:spPr>
      </p:pic>
      <p:pic>
        <p:nvPicPr>
          <p:cNvPr id="1031" name="Picture 7" descr="C:\Users\user\Desktop\на дому\EH3czMWaPH0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63688" y="1412776"/>
            <a:ext cx="792088" cy="1440160"/>
          </a:xfrm>
          <a:prstGeom prst="rect">
            <a:avLst/>
          </a:prstGeom>
          <a:noFill/>
        </p:spPr>
      </p:pic>
      <p:pic>
        <p:nvPicPr>
          <p:cNvPr id="1034" name="Picture 10" descr="C:\Users\user\Desktop\Обелиск\2020г\фотоматериал\9 мая дома.jpg"/>
          <p:cNvPicPr>
            <a:picLocks noChangeAspect="1" noChangeArrowheads="1"/>
          </p:cNvPicPr>
          <p:nvPr/>
        </p:nvPicPr>
        <p:blipFill>
          <a:blip r:embed="rId15" cstate="print"/>
          <a:srcRect l="19731" r="19731"/>
          <a:stretch>
            <a:fillRect/>
          </a:stretch>
        </p:blipFill>
        <p:spPr bwMode="auto">
          <a:xfrm>
            <a:off x="179512" y="3501008"/>
            <a:ext cx="3022404" cy="30243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4776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425</Words>
  <Application>Microsoft Office PowerPoint</Application>
  <PresentationFormat>Экран (4:3)</PresentationFormat>
  <Paragraphs>121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2019-05-11T12:48:37Z</dcterms:created>
  <dcterms:modified xsi:type="dcterms:W3CDTF">2020-05-12T13:48:44Z</dcterms:modified>
</cp:coreProperties>
</file>