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>
            <a:normAutofit/>
          </a:bodyPr>
          <a:lstStyle/>
          <a:p>
            <a:r>
              <a:rPr lang="ru-RU" sz="4000" b="0" dirty="0" smtClean="0"/>
              <a:t>Воин Великой отечественной Войны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57192"/>
            <a:ext cx="4572000" cy="17008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Выполнила: Гомель Анастасия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7 </a:t>
            </a:r>
            <a:r>
              <a:rPr lang="ru-RU" sz="2400" dirty="0" smtClean="0">
                <a:solidFill>
                  <a:srgbClr val="FF0000"/>
                </a:solidFill>
              </a:rPr>
              <a:t>класс </a:t>
            </a:r>
            <a:r>
              <a:rPr lang="ru-RU" sz="2400" dirty="0" smtClean="0">
                <a:solidFill>
                  <a:srgbClr val="FF0000"/>
                </a:solidFill>
              </a:rPr>
              <a:t>МКОУ </a:t>
            </a:r>
            <a:r>
              <a:rPr lang="ru-RU" sz="2400" dirty="0" err="1" smtClean="0">
                <a:solidFill>
                  <a:srgbClr val="FF0000"/>
                </a:solidFill>
              </a:rPr>
              <a:t>Тигинская</a:t>
            </a:r>
            <a:r>
              <a:rPr lang="ru-RU" sz="2400" dirty="0" smtClean="0">
                <a:solidFill>
                  <a:srgbClr val="FF0000"/>
                </a:solidFill>
              </a:rPr>
              <a:t> ООШ.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Руководитель: Попова Е.В.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26" name="Picture 2" descr="C:\Users\USER\Desktop\настя\DSCN0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43924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08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</a:t>
            </a:r>
            <a:r>
              <a:rPr lang="ru-RU" sz="3200" dirty="0" err="1" smtClean="0"/>
              <a:t>Миндрин</a:t>
            </a:r>
            <a:r>
              <a:rPr lang="ru-RU" sz="3200" dirty="0" smtClean="0"/>
              <a:t> Гавриил Никифорович</a:t>
            </a:r>
            <a:endParaRPr lang="ru-RU" sz="3200" dirty="0"/>
          </a:p>
        </p:txBody>
      </p:sp>
      <p:pic>
        <p:nvPicPr>
          <p:cNvPr id="7" name="Picture 2" descr="C:\Users\USER\Desktop\настя\FSCN0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64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0116616" y="-387424"/>
            <a:ext cx="14401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6267096"/>
          </a:xfrm>
        </p:spPr>
        <p:txBody>
          <a:bodyPr>
            <a:normAutofit fontScale="550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Я ученица </a:t>
            </a:r>
            <a:r>
              <a:rPr lang="ru-RU" b="1" dirty="0" smtClean="0">
                <a:solidFill>
                  <a:srgbClr val="FF0000"/>
                </a:solidFill>
              </a:rPr>
              <a:t>7класса </a:t>
            </a:r>
            <a:r>
              <a:rPr lang="ru-RU" b="1" dirty="0" smtClean="0">
                <a:solidFill>
                  <a:srgbClr val="FF0000"/>
                </a:solidFill>
              </a:rPr>
              <a:t>– Гомель Анастасия . Хочу рассказать о своём прадеде. </a:t>
            </a:r>
            <a:r>
              <a:rPr lang="ru-RU" b="1" dirty="0" err="1" smtClean="0">
                <a:solidFill>
                  <a:srgbClr val="FF0000"/>
                </a:solidFill>
              </a:rPr>
              <a:t>Миндрине</a:t>
            </a:r>
            <a:r>
              <a:rPr lang="ru-RU" b="1" dirty="0" smtClean="0">
                <a:solidFill>
                  <a:srgbClr val="FF0000"/>
                </a:solidFill>
              </a:rPr>
              <a:t> Гаврииле </a:t>
            </a:r>
            <a:r>
              <a:rPr lang="ru-RU" b="1" dirty="0" err="1" smtClean="0">
                <a:solidFill>
                  <a:srgbClr val="FF0000"/>
                </a:solidFill>
              </a:rPr>
              <a:t>Некифоровиче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начале войны был на защите </a:t>
            </a:r>
            <a:r>
              <a:rPr lang="ru-RU" b="1" dirty="0" err="1" smtClean="0">
                <a:solidFill>
                  <a:srgbClr val="FF0000"/>
                </a:solidFill>
              </a:rPr>
              <a:t>Москвы.Там</a:t>
            </a:r>
            <a:r>
              <a:rPr lang="ru-RU" b="1" dirty="0" smtClean="0">
                <a:solidFill>
                  <a:srgbClr val="FF0000"/>
                </a:solidFill>
              </a:rPr>
              <a:t> получил первое ранение в ногу . После госпиталя служил в контрразведке, ходил во вражеский тыл . Свой первый боевой орден получил за взятие «крупной птицы»- немецкого майора , который дал хорошие сведения.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Из рассказа </a:t>
            </a:r>
            <a:r>
              <a:rPr lang="ru-RU" b="1" dirty="0" err="1" smtClean="0">
                <a:solidFill>
                  <a:srgbClr val="FF0000"/>
                </a:solidFill>
              </a:rPr>
              <a:t>Миндрина</a:t>
            </a:r>
            <a:r>
              <a:rPr lang="ru-RU" b="1" dirty="0" smtClean="0">
                <a:solidFill>
                  <a:srgbClr val="FF0000"/>
                </a:solidFill>
              </a:rPr>
              <a:t> Г.Н. Отправили их с группой солдат из 5 человек на задание .  Зашли они в деревушку, немцев там не было . В одном доме говорили  с хозяйкой и вдруг, в это время загудели мотоциклы. Немцы приехали . Хозяйка  открыла подполье и сказала: «Полезайте сюда и рассаживайтесь по краям , немцы могут гранату кинуть на всякий случай».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За всю войну Гавриил Никифорович не испытывал столько страха, сколько испытал за эти два дня , что просидел в подполье в страшном голоде. Хозяйка, когда могла, подкидывала им еду , но было не до еды . Когда же немцы уехали , солдаты вылезли и перебежками перебирались к лесу. Неожиданно на краю  деревни нарвались они на немецкого часового. Гавриил Никифорович бросил в него гранату, тут немцы всполошились и кинулись в погоню, но наши солдаты смогли оторваться. Солдаты говорили: «Лес- наш дом родной». Через несколько дней натолкнулись они в лесу на часового и после тщательной проверки, отправили их в их часть.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Гавриил Никифорович дошёл с боями до восточной Пруссии . Награждён «Орденом ВОВ» , «Орденом Красного знамени» и другим медалями. Победу встретил в госпитале под Москвой . Вернулся домой  в 1945 году 28 августа.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50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Фотография </a:t>
            </a:r>
            <a:r>
              <a:rPr lang="ru-RU" dirty="0" err="1" smtClean="0"/>
              <a:t>Миндрина</a:t>
            </a:r>
            <a:r>
              <a:rPr lang="ru-RU" dirty="0" smtClean="0"/>
              <a:t> Гавриила </a:t>
            </a:r>
            <a:r>
              <a:rPr lang="ru-RU" dirty="0" err="1" smtClean="0"/>
              <a:t>Некифоровича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астя\DSCN0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7625" y="2541332"/>
            <a:ext cx="3730207" cy="27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настя\DSCN0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1146" y="2609392"/>
            <a:ext cx="3730207" cy="27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настя\DSCN0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9708" y="2752268"/>
            <a:ext cx="3730207" cy="27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182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астя\DSCN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11091" flipH="1">
            <a:off x="187961" y="1606603"/>
            <a:ext cx="4433851" cy="33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астя\DSCN0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21551">
            <a:off x="4375166" y="1386739"/>
            <a:ext cx="4240006" cy="30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настя\DSCN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21112" y="1659847"/>
            <a:ext cx="4433851" cy="33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83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настя\DSCN0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43142"/>
            <a:ext cx="7164288" cy="68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астя\DSCN0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16832"/>
            <a:ext cx="1676371" cy="12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настя\DSCN0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000240"/>
            <a:ext cx="1676371" cy="12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95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96934">
            <a:off x="457200" y="2852936"/>
            <a:ext cx="723900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0908704" y="4077072"/>
            <a:ext cx="1161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0574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</TotalTime>
  <Words>312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Воин Великой отечественной Войны.</vt:lpstr>
      <vt:lpstr>    Миндрин Гавриил Никифорович</vt:lpstr>
      <vt:lpstr>Слайд 3</vt:lpstr>
      <vt:lpstr>Фотография Миндрина Гавриила Некифоровича.</vt:lpstr>
      <vt:lpstr>Слайд 5</vt:lpstr>
      <vt:lpstr>Слайд 6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13</cp:revision>
  <dcterms:created xsi:type="dcterms:W3CDTF">2019-04-08T08:45:48Z</dcterms:created>
  <dcterms:modified xsi:type="dcterms:W3CDTF">2001-12-31T21:04:35Z</dcterms:modified>
</cp:coreProperties>
</file>