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Ветераны ВОВ в моей семье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725144"/>
            <a:ext cx="6400800" cy="17526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Подготовила :</a:t>
            </a:r>
          </a:p>
          <a:p>
            <a:pPr algn="just"/>
            <a:r>
              <a:rPr lang="ru-RU" dirty="0" smtClean="0"/>
              <a:t>Ученица </a:t>
            </a:r>
            <a:r>
              <a:rPr lang="ru-RU" dirty="0" smtClean="0"/>
              <a:t>7 </a:t>
            </a:r>
            <a:r>
              <a:rPr lang="ru-RU" dirty="0" smtClean="0"/>
              <a:t>класса </a:t>
            </a:r>
            <a:r>
              <a:rPr lang="ru-RU" dirty="0" err="1" smtClean="0"/>
              <a:t>Байрак</a:t>
            </a:r>
            <a:r>
              <a:rPr lang="ru-RU" dirty="0" smtClean="0"/>
              <a:t> В.В.</a:t>
            </a:r>
            <a:endParaRPr lang="ru-RU" dirty="0" smtClean="0"/>
          </a:p>
          <a:p>
            <a:pPr algn="just"/>
            <a:r>
              <a:rPr lang="ru-RU" dirty="0" smtClean="0"/>
              <a:t>МКОУ </a:t>
            </a:r>
            <a:r>
              <a:rPr lang="ru-RU" dirty="0" err="1" smtClean="0"/>
              <a:t>Тигинская</a:t>
            </a:r>
            <a:r>
              <a:rPr lang="ru-RU" dirty="0" smtClean="0"/>
              <a:t> ООШ</a:t>
            </a:r>
          </a:p>
          <a:p>
            <a:pPr algn="just"/>
            <a:r>
              <a:rPr lang="ru-RU" dirty="0" smtClean="0"/>
              <a:t>Учитель : Попова Елена </a:t>
            </a:r>
            <a:r>
              <a:rPr lang="ru-RU" dirty="0"/>
              <a:t>В</a:t>
            </a:r>
            <a:r>
              <a:rPr lang="ru-RU" dirty="0" smtClean="0"/>
              <a:t>икторовна</a:t>
            </a:r>
            <a:endParaRPr lang="ru-RU" dirty="0"/>
          </a:p>
        </p:txBody>
      </p:sp>
      <p:pic>
        <p:nvPicPr>
          <p:cNvPr id="1027" name="Picture 3" descr="C:\Users\User\Desktop\data-tovar-9-maya-kak-est-orden-na-lente-650x65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538" r="9953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1971600"/>
            <a:ext cx="6191250" cy="619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2678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5468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Байрак</a:t>
            </a:r>
            <a:r>
              <a:rPr lang="ru-RU" dirty="0" smtClean="0">
                <a:solidFill>
                  <a:srgbClr val="FF0000"/>
                </a:solidFill>
              </a:rPr>
              <a:t> Прокопий Степанович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Призван в советскую армию в 1941 г году, родился в 1908 г д. </a:t>
            </a:r>
            <a:r>
              <a:rPr lang="ru-RU" dirty="0" err="1" smtClean="0"/>
              <a:t>Тигино</a:t>
            </a:r>
            <a:r>
              <a:rPr lang="ru-RU" dirty="0" smtClean="0"/>
              <a:t> . </a:t>
            </a:r>
            <a:r>
              <a:rPr lang="ru-RU" dirty="0" err="1" smtClean="0"/>
              <a:t>Большемуртинский</a:t>
            </a:r>
            <a:r>
              <a:rPr lang="ru-RU" dirty="0" smtClean="0"/>
              <a:t> район . Русский рядовой. Пропал </a:t>
            </a:r>
            <a:r>
              <a:rPr lang="ru-RU" dirty="0" err="1" smtClean="0"/>
              <a:t>безвести</a:t>
            </a:r>
            <a:r>
              <a:rPr lang="ru-RU" dirty="0" smtClean="0"/>
              <a:t> в декабре 1941 г.</a:t>
            </a:r>
            <a:endParaRPr lang="ru-RU" dirty="0"/>
          </a:p>
        </p:txBody>
      </p:sp>
      <p:pic>
        <p:nvPicPr>
          <p:cNvPr id="4" name="Picture 2" descr="C:\Users\User\Desktop\33455aa45f7e4640add591ca4425091d.larg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32" b="100000" l="1974" r="9986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194" y="3573016"/>
            <a:ext cx="3835524" cy="3115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3240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Родченко Владимир Петрович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Родился в д. </a:t>
            </a:r>
            <a:r>
              <a:rPr lang="ru-RU" dirty="0" err="1" smtClean="0"/>
              <a:t>Новогиоргивке</a:t>
            </a:r>
            <a:r>
              <a:rPr lang="ru-RU" dirty="0" smtClean="0"/>
              <a:t> Сухобузимского района . Рядовой. Погиб в бою 10 ноября 1943 г , </a:t>
            </a:r>
            <a:r>
              <a:rPr lang="ru-RU" dirty="0" err="1" smtClean="0"/>
              <a:t>похороненв</a:t>
            </a:r>
            <a:r>
              <a:rPr lang="ru-RU" dirty="0" smtClean="0"/>
              <a:t> селе </a:t>
            </a:r>
            <a:r>
              <a:rPr lang="ru-RU" dirty="0" err="1" smtClean="0"/>
              <a:t>Вильгино</a:t>
            </a:r>
            <a:r>
              <a:rPr lang="ru-RU" dirty="0" smtClean="0"/>
              <a:t> .</a:t>
            </a:r>
            <a:r>
              <a:rPr lang="ru-RU" dirty="0" err="1" smtClean="0"/>
              <a:t>Барышевского</a:t>
            </a:r>
            <a:r>
              <a:rPr lang="ru-RU" dirty="0" smtClean="0"/>
              <a:t> района, Украина</a:t>
            </a:r>
            <a:endParaRPr lang="ru-RU" dirty="0"/>
          </a:p>
        </p:txBody>
      </p:sp>
      <p:pic>
        <p:nvPicPr>
          <p:cNvPr id="4" name="Picture 2" descr="C:\Users\User\Desktop\33455aa45f7e4640add591ca4425091d.larg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32" b="100000" l="1974" r="9986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73016"/>
            <a:ext cx="3835524" cy="3115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4420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Родченко Владимир Фёдорович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Родился в деревне </a:t>
            </a:r>
            <a:r>
              <a:rPr lang="ru-RU" dirty="0" err="1" smtClean="0"/>
              <a:t>Шестоково</a:t>
            </a:r>
            <a:r>
              <a:rPr lang="ru-RU" dirty="0" smtClean="0"/>
              <a:t>, Сухобузимского района . Рядовой . Пропал без вести возле села </a:t>
            </a:r>
            <a:r>
              <a:rPr lang="ru-RU" dirty="0" err="1" smtClean="0"/>
              <a:t>Дмитреевка</a:t>
            </a:r>
            <a:r>
              <a:rPr lang="ru-RU" dirty="0" smtClean="0"/>
              <a:t> ,Курской области в 1943 г</a:t>
            </a:r>
            <a:endParaRPr lang="ru-RU" dirty="0"/>
          </a:p>
        </p:txBody>
      </p:sp>
      <p:pic>
        <p:nvPicPr>
          <p:cNvPr id="4" name="Picture 2" descr="C:\Users\User\Desktop\33455aa45f7e4640add591ca4425091d.larg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32" b="100000" l="1974" r="9986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76" y="3429000"/>
            <a:ext cx="3835524" cy="3115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7465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Родченко Ефим Степанович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Родился в селе Шила , Сухобузимского района .Рядовой . Пропал без вести  </a:t>
            </a:r>
            <a:endParaRPr lang="ru-RU" dirty="0"/>
          </a:p>
        </p:txBody>
      </p:sp>
      <p:pic>
        <p:nvPicPr>
          <p:cNvPr id="4" name="Picture 2" descr="C:\Users\User\Desktop\33455aa45f7e4640add591ca4425091d.larg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32" b="100000" l="1974" r="9986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687" y="2708920"/>
            <a:ext cx="3835524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7066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Кузмичёв</a:t>
            </a:r>
            <a:r>
              <a:rPr lang="ru-RU" dirty="0" smtClean="0">
                <a:solidFill>
                  <a:srgbClr val="FF0000"/>
                </a:solidFill>
              </a:rPr>
              <a:t> Евдоким Яковлевич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Мой </a:t>
            </a:r>
            <a:r>
              <a:rPr lang="ru-RU" dirty="0" err="1" smtClean="0"/>
              <a:t>пра</a:t>
            </a:r>
            <a:r>
              <a:rPr lang="ru-RU" dirty="0" smtClean="0"/>
              <a:t> – прадедушка .( 1907 – 1994 )</a:t>
            </a:r>
          </a:p>
          <a:p>
            <a:r>
              <a:rPr lang="ru-RU" dirty="0" smtClean="0"/>
              <a:t>С войны вернулся без одной ноги. Похоронен в селе </a:t>
            </a:r>
            <a:r>
              <a:rPr lang="ru-RU" dirty="0" err="1" smtClean="0"/>
              <a:t>Бартат</a:t>
            </a:r>
            <a:endParaRPr lang="ru-RU" dirty="0"/>
          </a:p>
        </p:txBody>
      </p:sp>
      <p:pic>
        <p:nvPicPr>
          <p:cNvPr id="1026" name="Picture 2" descr="C:\Users\User\Desktop\33455aa45f7e4640add591ca4425091d.larg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32" b="100000" l="1974" r="9986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687" y="3140968"/>
            <a:ext cx="3835524" cy="29714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6375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7467600" cy="5289451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B0F0"/>
                </a:solidFill>
              </a:rPr>
              <a:t>Пусть небо будет голубым,</a:t>
            </a:r>
            <a:br>
              <a:rPr lang="ru-RU" sz="4000" dirty="0">
                <a:solidFill>
                  <a:srgbClr val="00B0F0"/>
                </a:solidFill>
              </a:rPr>
            </a:br>
            <a:r>
              <a:rPr lang="ru-RU" sz="4000" dirty="0">
                <a:solidFill>
                  <a:srgbClr val="00B0F0"/>
                </a:solidFill>
              </a:rPr>
              <a:t>Пусть в небе не клубится дым,</a:t>
            </a:r>
            <a:br>
              <a:rPr lang="ru-RU" sz="4000" dirty="0">
                <a:solidFill>
                  <a:srgbClr val="00B0F0"/>
                </a:solidFill>
              </a:rPr>
            </a:br>
            <a:r>
              <a:rPr lang="ru-RU" sz="4000" dirty="0">
                <a:solidFill>
                  <a:srgbClr val="00B0F0"/>
                </a:solidFill>
              </a:rPr>
              <a:t>Пусть пушки грозные молчат</a:t>
            </a:r>
            <a:br>
              <a:rPr lang="ru-RU" sz="4000" dirty="0">
                <a:solidFill>
                  <a:srgbClr val="00B0F0"/>
                </a:solidFill>
              </a:rPr>
            </a:br>
            <a:r>
              <a:rPr lang="ru-RU" sz="4000" dirty="0">
                <a:solidFill>
                  <a:srgbClr val="00B0F0"/>
                </a:solidFill>
              </a:rPr>
              <a:t>И пулеметы не строчат,</a:t>
            </a:r>
            <a:br>
              <a:rPr lang="ru-RU" sz="4000" dirty="0">
                <a:solidFill>
                  <a:srgbClr val="00B0F0"/>
                </a:solidFill>
              </a:rPr>
            </a:br>
            <a:r>
              <a:rPr lang="ru-RU" sz="4000" dirty="0">
                <a:solidFill>
                  <a:srgbClr val="00B0F0"/>
                </a:solidFill>
              </a:rPr>
              <a:t>Чтоб жили люди, города...</a:t>
            </a:r>
            <a:br>
              <a:rPr lang="ru-RU" sz="4000" dirty="0">
                <a:solidFill>
                  <a:srgbClr val="00B0F0"/>
                </a:solidFill>
              </a:rPr>
            </a:br>
            <a:r>
              <a:rPr lang="ru-RU" sz="4000" dirty="0">
                <a:solidFill>
                  <a:srgbClr val="00B0F0"/>
                </a:solidFill>
              </a:rPr>
              <a:t>Мир нужен на земле всегда!</a:t>
            </a:r>
          </a:p>
          <a:p>
            <a:pPr algn="ctr"/>
            <a:endParaRPr lang="ru-RU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477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1787</TotalTime>
  <Words>152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Техническая</vt:lpstr>
      <vt:lpstr>Ветераны ВОВ в моей семье</vt:lpstr>
      <vt:lpstr>Слайд 2</vt:lpstr>
      <vt:lpstr>Байрак Прокопий Степанович</vt:lpstr>
      <vt:lpstr>Родченко Владимир Петрович</vt:lpstr>
      <vt:lpstr>Родченко Владимир Фёдорович</vt:lpstr>
      <vt:lpstr>Родченко Ефим Степанович</vt:lpstr>
      <vt:lpstr>Кузмичёв Евдоким Яковлевич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Варвара</dc:creator>
  <cp:lastModifiedBy>школа</cp:lastModifiedBy>
  <cp:revision>11</cp:revision>
  <dcterms:created xsi:type="dcterms:W3CDTF">2019-04-03T09:50:19Z</dcterms:created>
  <dcterms:modified xsi:type="dcterms:W3CDTF">2001-12-31T21:03:51Z</dcterms:modified>
</cp:coreProperties>
</file>